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sldIdLst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Sans" panose="020B0502020104020203" pitchFamily="34" charset="-79"/>
        <a:ea typeface="PingFang SC Regular" panose="020B0400000000000000" pitchFamily="34" charset="-122"/>
        <a:cs typeface="+mn-cs"/>
        <a:sym typeface="GillSans" panose="020B0502020104020203" pitchFamily="34" charset="-79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6"/>
    <p:restoredTop sz="94694"/>
  </p:normalViewPr>
  <p:slideViewPr>
    <p:cSldViewPr>
      <p:cViewPr varScale="1">
        <p:scale>
          <a:sx n="156" d="100"/>
          <a:sy n="156" d="100"/>
        </p:scale>
        <p:origin x="100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5894-E7D9-DD46-8F17-1A35F2497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A7BF5-E259-3847-BC63-C221DBE07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5619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4F578-2E18-844D-8C7D-2227A3B1B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3AA027-BEA3-1D43-9FD5-0A78E7D64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5775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868DB2-A3D4-0C44-94D7-4BA71546D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569035-DF3C-9143-8EFD-AF054DA97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724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F1CB3-1CBE-D74D-936F-8F15AE174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76EA16-A1F1-1F41-9ED9-77A8875ED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6189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954F7-DCAB-0A4E-BC6C-0DB647AFE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90023-A875-D34C-83B9-A4B37D50F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1478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5ADB5-DF2A-B043-B982-CFDFD082F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22533-464A-D74A-AF80-0166D3D1A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110751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74DF7-E53D-FC46-9602-D9CE3087E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40190-8C07-BC4C-B658-D3F492A403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4950" y="917575"/>
            <a:ext cx="4259263" cy="34432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DDF0BF-B42D-9443-8FEF-88449686F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917575"/>
            <a:ext cx="4260850" cy="34432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1075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261AF-16F3-484F-984F-AC1D212C5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285E8-89D8-5D43-A185-1CF9A8B30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88640-CB61-E84F-8761-3CAD83510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CDA22-2BAB-0E47-9787-F5E7F7A2E4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C42AC5-3F52-6448-AA89-4C5C67CAD7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9459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13717-BF43-2546-BF7C-D46A6D3B3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2722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09610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A78F7-E3B5-DF49-85BA-4EBF14ED9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645F7-7019-8745-AD16-B8B45B934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A7CAC-3005-C04C-A9BD-527F04480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53848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1EB39-E5CC-0346-ADA5-C545EEE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79559-E44E-BA49-AE21-9A85F8098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8741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DC238-12BF-6F43-921F-08B7420C7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A03F54-1D94-C746-B914-2F07BC94BD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F480BD-EB07-BD43-A987-40A611D7D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096633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FFA7A-D47D-3243-9DAB-7353F19D4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7BB32D-8AB5-CB4A-B646-103D5A81F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2557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8FB083-0D5D-E249-BC47-9CFDCBE5F2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40525" y="0"/>
            <a:ext cx="2166938" cy="436086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8B432-3D1C-0E45-B372-30B035DB4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34950" y="0"/>
            <a:ext cx="6353175" cy="436086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4386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14B9E-948B-0842-80F4-D44AB925F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1AACA9-8789-1B47-90F6-DF3D8FE624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5BA62-9BBC-4740-8CFD-D6B37BD22E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0CA56C-C4E7-7C41-B3C7-036AA5A05F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91351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A13EC-9166-DD4E-BC97-E4AB6AB4A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8D1B9-025F-3F4F-B261-75B321099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BC478-9F29-DD4B-BC54-EFCFCA1962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6C1C9C-70CA-0D42-8D0F-D00B00669F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06380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60135-B586-E94A-B4F0-076BCC5F3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C40BA-336B-1744-8B4A-6B39A2EA4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45B99-2272-654A-BFED-08AF9FC82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4EE742-225C-CA40-92FD-ED7ACFE96B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562910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80447-C7D6-5643-B461-7D9CC5D1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2B802-A0B1-4843-BD6C-4BDE72321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2313" y="2179638"/>
            <a:ext cx="3810000" cy="11255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1B109-1C8E-9442-AB46-38C14C1D3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4713" y="2179638"/>
            <a:ext cx="3810000" cy="11255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938F8-EBEA-E44D-A792-EC72D38120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B1E88F-52E0-4946-8F23-81E65F16F5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60607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AB9CB-0C4B-B042-9E16-246F334E1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C2F66-6E28-4443-9C82-8F33EE7EE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ABD38D-FF37-EF4A-A9BC-CB172DD55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672595-FFA9-7149-AE85-A65D31B23B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ADE12A-50CD-0B40-8E8C-4585BD2B7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7C0387-E3FF-D842-8FBB-21B37CB99F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05863C-F536-404F-947F-530BF33B9B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72742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B9A99-3D7C-1D4B-93FB-A334860AF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A2E9D1-ED78-724D-B7AA-E16309A7AD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912A85-75EA-6F49-A0F9-A03A60C159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1681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9B6743-531E-AE4D-8FA6-820772E3C8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ACD2B2-7263-A34B-AA3F-240F529E63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47450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D51F1-3249-9E4B-A3B7-9A092DE5C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7B6C4-6307-9242-8D01-3609E4C3F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609106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C2CE7-F793-7D44-9FCA-6C7A77728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5DCAA-3438-F54A-92CE-83735661D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AFEC6D-8000-4743-9A4F-C6231B6BD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3AD35-5051-EA41-93D1-C3DA36C1F8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429DE6-02F6-744D-B8E5-B90A9DAAC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70926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D6E1A-E27B-B742-96B2-D242483FA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10A9F-8885-0B4B-8F11-C0E0F95F4F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36360A-86BC-C145-A287-82CB9E8B5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6869E3-9C04-0743-97CB-5D894F8D95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9B2493-A324-084F-A6D1-B3997528C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15913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AD7FD-43B3-6145-B648-3134C6396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8F650E-D508-0941-A208-4D6AEFEC1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D34A2-FF84-F849-8E48-CC75E1BF65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1C5129-CFE9-AE4C-BB5D-4BB6AE53D8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76097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E10C4C-B605-0546-9E10-ED33C3CE7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51613" y="2179638"/>
            <a:ext cx="1943100" cy="21463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8DC7AB-2BD5-1246-A091-83D7358AC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2313" y="2179638"/>
            <a:ext cx="5676900" cy="21463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4AAA0-00DE-014D-A650-29C1B9708D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54C7AE-391D-8546-9C05-954FFE4FD1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11535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5ACC8-C0E4-974B-8371-ACDE206F5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30FD0C-E99F-4E48-8821-15A074FFF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7783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14402-89BA-AB4F-AD55-7D71A6632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E17B5-D62F-9244-9DA4-8246E32AD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0333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27B61-3029-4544-BEDB-5C4893114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6C9D2-9B7F-124F-8540-C2C3993A9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718577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99003-8E03-264D-B738-28C86EA0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4B1E3-D07C-344D-954D-E02CAA8A36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B11CA5-05C0-5248-80FB-22BEB3526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5501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BB9A2-13FA-AF46-8A0E-EEF8A8E96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C01F8-F7C3-EA4A-8E0F-3BC6BB9FC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6948CC-B270-014E-A0E6-D0675D098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AFFFCA-7F26-904A-BBC1-6A3BC50C48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A0DFAF-2063-9240-81F8-1A2DDA34E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7918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16B8F-6136-9343-8E00-00AEBDE89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9012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3267C-D93C-7E4B-98AE-1202272A0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1F829-FEA8-EB4A-9730-7EDAF37DB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86F63-994C-D748-9377-627AA9C30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4695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82497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99A72-FC58-B74D-B6DD-75383A63F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67224-AC75-FA4D-9017-7B424AB34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6AB9AE-4DFF-D542-8CDE-2B730DB3D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348082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79151-B2D4-5346-A298-74482059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CE0CE-29D3-5A4A-887C-1B12C863B9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582973-4D55-A14D-A725-E728990D5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797347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05D64-B01D-E941-A756-FE812703B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AC92E-1E52-AD45-88E8-7C9C727F7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1182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2D3F2B-B2F4-A54F-831B-014852C168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00813" y="839788"/>
            <a:ext cx="2014537" cy="379253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94B4DE-4603-AF42-A538-13549B9D0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839788"/>
            <a:ext cx="5891213" cy="37925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1374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E11D3-B756-784C-8F1D-041871102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9440E-1A53-1942-A59D-395402D4E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2826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4FA73-E934-F742-A0DF-153C50F5F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0E3B2-B605-2A44-A573-2F7DD4564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991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AED1-3244-964A-8727-6F7A580F8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1EA2E-B8BD-E647-B145-F83ABAC08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384756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5D578-1B5A-954E-9E0F-2EAD59376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4F03E-8766-DF49-8AE3-6D3B37D722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C24CC-8689-774B-BCD2-64C4086F3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1888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1D058-8DA1-A941-A191-BE3D8FE69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5F509-1BFD-4C4C-9453-C1CB8C5F4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CC8B87-CB5B-0442-A8E8-CF55A45B7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FA4E7A-214F-5746-87FD-7116445C6E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C6FA7B-4280-0141-8032-020EE894F8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503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CD041-72FF-134A-86F4-9C988B5E8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EB264-9A56-FB43-A20E-2DD13E02A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027A8-2757-8640-9894-9D8879F5C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6E1E02-28DA-6943-BAA0-15C71752A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5DB47A-C128-2747-909A-A6499D8C2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7427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B18AF-2E7A-2A4E-9C6D-A179049D2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0932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19110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27E55-ADBB-6A49-9C9D-0D2D2CCEA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66193-7C54-C74B-BDEC-B230F4327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37842B-D186-6743-8FF8-F4D545076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593041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CFE55-40AA-1844-BEFF-1BBC073AF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BB2916-5082-C84E-9BF7-288568A638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CCD146-AB6A-9E49-826E-02DC58943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174148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4B1DE-C7C2-6B48-9386-A55AE5753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7E3F3A-4CAC-824F-8037-7F4AA085D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4809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03030C-CD0F-864F-993A-DE9FFD4FCD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00813" y="839788"/>
            <a:ext cx="2014537" cy="379253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C5A2CC-FD54-4940-89F8-752882BF4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839788"/>
            <a:ext cx="5891213" cy="37925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2491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853DD-CFC6-5B4C-AD3A-39979BFE6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5472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76854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06233-135D-4148-A50D-22255E69E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15464-3ED4-8F4E-833B-6044AB043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2B1FFA-08D2-C74B-842D-FE92388EE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740996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7DAAA-F4F5-7D4B-ABCC-810139C9D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AF3587-340E-434C-A4E4-D200B379B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43DF3-418D-4745-BCD6-B0D44DDA3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8598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2000" kern="1200">
          <a:solidFill>
            <a:srgbClr val="5E0EAA"/>
          </a:solidFill>
          <a:latin typeface="+mj-lt"/>
          <a:ea typeface="+mj-ea"/>
          <a:cs typeface="+mj-cs"/>
          <a:sym typeface="News Gothic MT" panose="020B0503020103020203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9pPr>
    </p:titleStyle>
    <p:bodyStyle>
      <a:lvl1pPr algn="l" rtl="0" fontAlgn="base">
        <a:spcBef>
          <a:spcPts val="300"/>
        </a:spcBef>
        <a:spcAft>
          <a:spcPct val="0"/>
        </a:spcAft>
        <a:defRPr sz="1100" kern="1200">
          <a:solidFill>
            <a:srgbClr val="595959"/>
          </a:solidFill>
          <a:latin typeface="+mn-lt"/>
          <a:ea typeface="+mn-ea"/>
          <a:cs typeface="+mn-cs"/>
          <a:sym typeface="News Gothic MT" panose="020B0503020103020203" pitchFamily="34" charset="0"/>
        </a:defRPr>
      </a:lvl1pPr>
      <a:lvl2pPr marL="7429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2pPr>
      <a:lvl3pPr marL="11430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D366309F-B68D-F341-9657-5253D9A95F37}"/>
              </a:ext>
            </a:extLst>
          </p:cNvPr>
          <p:cNvSpPr>
            <a:spLocks/>
          </p:cNvSpPr>
          <p:nvPr/>
        </p:nvSpPr>
        <p:spPr bwMode="auto">
          <a:xfrm>
            <a:off x="146050" y="88900"/>
            <a:ext cx="5873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C6A7FDE-0E97-B143-88A5-D32159F77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4684713"/>
            <a:ext cx="1636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Line 3">
            <a:extLst>
              <a:ext uri="{FF2B5EF4-FFF2-40B4-BE49-F238E27FC236}">
                <a16:creationId xmlns:a16="http://schemas.microsoft.com/office/drawing/2014/main" id="{8051CA2E-836B-6448-93E4-45D7B54B44C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559300"/>
            <a:ext cx="9144000" cy="0"/>
          </a:xfrm>
          <a:prstGeom prst="line">
            <a:avLst/>
          </a:prstGeom>
          <a:noFill/>
          <a:ln w="6350" cap="flat">
            <a:solidFill>
              <a:srgbClr val="7E13E3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8332DC8-696E-1D47-AB33-090350E1D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4950" y="0"/>
            <a:ext cx="8672513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News Gothic MT" panose="020B0503020103020203" pitchFamily="34" charset="0"/>
              </a:rPr>
              <a:t>Click to edit Master title style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1B9C8E4A-0FDF-9440-9F92-791D133304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34950" y="917575"/>
            <a:ext cx="8672513" cy="344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News Gothic MT" panose="020B0503020103020203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News Gothic MT" panose="020B0503020103020203" pitchFamily="34" charset="0"/>
              </a:rPr>
              <a:t>Second level</a:t>
            </a:r>
          </a:p>
          <a:p>
            <a:pPr lvl="2"/>
            <a:r>
              <a:rPr lang="en-US" altLang="en-US">
                <a:sym typeface="News Gothic MT" panose="020B0503020103020203" pitchFamily="34" charset="0"/>
              </a:rPr>
              <a:t>Third level</a:t>
            </a:r>
          </a:p>
          <a:p>
            <a:pPr lvl="3"/>
            <a:r>
              <a:rPr lang="en-US" altLang="en-US">
                <a:sym typeface="News Gothic MT" panose="020B0503020103020203" pitchFamily="34" charset="0"/>
              </a:rPr>
              <a:t>Fourth level</a:t>
            </a:r>
          </a:p>
          <a:p>
            <a:pPr lvl="4"/>
            <a:r>
              <a:rPr lang="en-US" altLang="en-US">
                <a:sym typeface="News Gothic MT" panose="020B0503020103020203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2000" kern="1200">
          <a:solidFill>
            <a:srgbClr val="5E0EAA"/>
          </a:solidFill>
          <a:latin typeface="+mj-lt"/>
          <a:ea typeface="+mj-ea"/>
          <a:cs typeface="+mj-cs"/>
          <a:sym typeface="News Gothic MT" panose="020B0503020103020203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5E0EAA"/>
          </a:solidFill>
          <a:latin typeface="News Gothic MT" panose="020B0503020103020203" pitchFamily="34" charset="0"/>
          <a:ea typeface="PingFang SC Regular" panose="020B0400000000000000" pitchFamily="34" charset="-122"/>
          <a:sym typeface="News Gothic MT" panose="020B0503020103020203" pitchFamily="34" charset="0"/>
        </a:defRPr>
      </a:lvl9pPr>
    </p:titleStyle>
    <p:bodyStyle>
      <a:lvl1pPr algn="l" rtl="0" fontAlgn="base">
        <a:spcBef>
          <a:spcPts val="300"/>
        </a:spcBef>
        <a:spcAft>
          <a:spcPct val="0"/>
        </a:spcAft>
        <a:defRPr sz="1100" kern="1200">
          <a:solidFill>
            <a:srgbClr val="595959"/>
          </a:solidFill>
          <a:latin typeface="+mn-lt"/>
          <a:ea typeface="+mn-ea"/>
          <a:cs typeface="+mn-cs"/>
          <a:sym typeface="News Gothic MT" panose="020B0503020103020203" pitchFamily="34" charset="0"/>
        </a:defRPr>
      </a:lvl1pPr>
      <a:lvl2pPr marL="7048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2pPr>
      <a:lvl3pPr marL="11049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3pPr>
      <a:lvl4pPr marL="156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4pPr>
      <a:lvl5pPr marL="201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News Gothic MT" panose="020B0503020103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C2C2EE4C-D32C-B445-875F-B0C63375CA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2313" y="3305175"/>
            <a:ext cx="7772400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37ACD562-3581-2D4E-8E99-0F960CCAF7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22313" y="2179638"/>
            <a:ext cx="7772400" cy="112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Calibri" panose="020F0502020204030204" pitchFamily="34" charset="0"/>
              </a:rPr>
              <a:t>Fifth level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1544C1E1-FB7E-DE46-B2BA-662746D6BB76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4786313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78787"/>
                </a:solidFill>
                <a:latin typeface="+mn-lt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313C8A89-AD83-4E44-ACB4-F29A3B3662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 kern="12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419100" algn="l" rtl="0" fontAlgn="base">
        <a:spcBef>
          <a:spcPts val="400"/>
        </a:spcBef>
        <a:spcAft>
          <a:spcPct val="0"/>
        </a:spcAft>
        <a:defRPr kern="12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876300" algn="l" rtl="0" fontAlgn="base">
        <a:spcBef>
          <a:spcPts val="400"/>
        </a:spcBef>
        <a:spcAft>
          <a:spcPct val="0"/>
        </a:spcAft>
        <a:defRPr sz="1600" kern="12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333500" algn="l" rtl="0" fontAlgn="base">
        <a:spcBef>
          <a:spcPts val="300"/>
        </a:spcBef>
        <a:spcAft>
          <a:spcPct val="0"/>
        </a:spcAft>
        <a:defRPr sz="1400" kern="12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1790700" algn="l" rtl="0" fontAlgn="base">
        <a:spcBef>
          <a:spcPts val="300"/>
        </a:spcBef>
        <a:spcAft>
          <a:spcPct val="0"/>
        </a:spcAft>
        <a:defRPr sz="1400" kern="12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C021C0EE-1049-284E-B1E7-E5A73F9C7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A6E22C4E-F0E5-654C-AEF8-EC19AC1334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9788"/>
            <a:ext cx="7069138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 Bol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2500" kern="1200">
          <a:solidFill>
            <a:srgbClr val="FFFFFF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id="{1AD9E2BB-222E-CA41-86AF-3C7D1663A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3CB1F5D9-385B-AC4A-9398-3AB6C1AF8A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9788"/>
            <a:ext cx="7069138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 Bol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2500" kern="1200">
          <a:solidFill>
            <a:srgbClr val="FFFFFF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Calibri Bold" charset="0"/>
          <a:ea typeface="PingFang SC Semibold" panose="020B0400000000000000" pitchFamily="34" charset="-122"/>
          <a:sym typeface="Calibri Bold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ood, shirt&#10;&#10;Description automatically generated">
            <a:extLst>
              <a:ext uri="{FF2B5EF4-FFF2-40B4-BE49-F238E27FC236}">
                <a16:creationId xmlns:a16="http://schemas.microsoft.com/office/drawing/2014/main" id="{6511DF95-5F20-A44B-A1FD-A82CFE2D4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creen&#10;&#10;Description automatically generated">
            <a:extLst>
              <a:ext uri="{FF2B5EF4-FFF2-40B4-BE49-F238E27FC236}">
                <a16:creationId xmlns:a16="http://schemas.microsoft.com/office/drawing/2014/main" id="{F4821E06-7BE7-C64B-9939-30EB48417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9407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5B41DE3-2F35-624D-9817-2E7B5AE6F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8737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creen&#10;&#10;Description automatically generated">
            <a:extLst>
              <a:ext uri="{FF2B5EF4-FFF2-40B4-BE49-F238E27FC236}">
                <a16:creationId xmlns:a16="http://schemas.microsoft.com/office/drawing/2014/main" id="{460A74AE-A986-D74B-8BC5-F783E2280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7087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levision, dark, sitting, monitor&#10;&#10;Description automatically generated">
            <a:extLst>
              <a:ext uri="{FF2B5EF4-FFF2-40B4-BE49-F238E27FC236}">
                <a16:creationId xmlns:a16="http://schemas.microsoft.com/office/drawing/2014/main" id="{DDC30D7D-1257-1A49-AD5D-2FA095F04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2131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7CE01587-A8E0-CF4C-B1F7-A38067D97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2162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B59675-4CAB-4646-A1F2-58B9AECDD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0584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levision, room&#10;&#10;Description automatically generated">
            <a:extLst>
              <a:ext uri="{FF2B5EF4-FFF2-40B4-BE49-F238E27FC236}">
                <a16:creationId xmlns:a16="http://schemas.microsoft.com/office/drawing/2014/main" id="{D1CE3A75-41F8-164A-AD8D-57817BA6D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7599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creen&#10;&#10;Description automatically generated">
            <a:extLst>
              <a:ext uri="{FF2B5EF4-FFF2-40B4-BE49-F238E27FC236}">
                <a16:creationId xmlns:a16="http://schemas.microsoft.com/office/drawing/2014/main" id="{01CC7AC7-CE78-194B-8075-C7F6296ED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6588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FB6BD50-FF27-8648-AFF8-1CF1D76F5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7574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creen&#10;&#10;Description automatically generated">
            <a:extLst>
              <a:ext uri="{FF2B5EF4-FFF2-40B4-BE49-F238E27FC236}">
                <a16:creationId xmlns:a16="http://schemas.microsoft.com/office/drawing/2014/main" id="{95F08ECA-9CF7-0642-8995-69577B7EC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6306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monitor, screen, television&#10;&#10;Description automatically generated">
            <a:extLst>
              <a:ext uri="{FF2B5EF4-FFF2-40B4-BE49-F238E27FC236}">
                <a16:creationId xmlns:a16="http://schemas.microsoft.com/office/drawing/2014/main" id="{F1AF7E92-8AF5-444D-A04E-ACA16567B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16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creen&#10;&#10;Description automatically generated">
            <a:extLst>
              <a:ext uri="{FF2B5EF4-FFF2-40B4-BE49-F238E27FC236}">
                <a16:creationId xmlns:a16="http://schemas.microsoft.com/office/drawing/2014/main" id="{7AA1A5E1-EAE4-C44A-9A07-CBC6391A0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6183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CE83EAB5-AEC8-AF4A-A491-5E97A225F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9534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8A4AF13-18F2-CE4D-B211-A320FBB4C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7195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E5DDC6-CE02-8941-B516-7EF534493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696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creen&#10;&#10;Description automatically generated">
            <a:extLst>
              <a:ext uri="{FF2B5EF4-FFF2-40B4-BE49-F238E27FC236}">
                <a16:creationId xmlns:a16="http://schemas.microsoft.com/office/drawing/2014/main" id="{14825BC8-D515-644A-AEEE-D4C1264D3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077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levision, screen, room&#10;&#10;Description automatically generated">
            <a:extLst>
              <a:ext uri="{FF2B5EF4-FFF2-40B4-BE49-F238E27FC236}">
                <a16:creationId xmlns:a16="http://schemas.microsoft.com/office/drawing/2014/main" id="{80F397E4-6929-E04D-B99E-5D20E772D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8471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E8556820-5E5D-3B49-B5F9-CEED5327E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7406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56168BA-9E48-AF4D-B7C7-336200DB7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4670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News Gothic MT"/>
        <a:ea typeface="PingFang SC Regular"/>
        <a:cs typeface=""/>
      </a:majorFont>
      <a:minorFont>
        <a:latin typeface="News Gothic MT"/>
        <a:ea typeface="PingFang S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#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F0971"/>
      </a:accent1>
      <a:accent2>
        <a:srgbClr val="333399"/>
      </a:accent2>
      <a:accent3>
        <a:srgbClr val="FFFFFF"/>
      </a:accent3>
      <a:accent4>
        <a:srgbClr val="000000"/>
      </a:accent4>
      <a:accent5>
        <a:srgbClr val="AFAABB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2">
      <a:majorFont>
        <a:latin typeface="News Gothic MT"/>
        <a:ea typeface="PingFang SC Regular"/>
        <a:cs typeface=""/>
      </a:majorFont>
      <a:minorFont>
        <a:latin typeface="News Gothic MT"/>
        <a:ea typeface="PingFang S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lnDef>
  </a:objectDefaults>
  <a:extraClrSchemeLst>
    <a:extraClrScheme>
      <a:clrScheme name="Master #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- Section Header">
  <a:themeElements>
    <a:clrScheme name="Default - Section Head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Section Header">
      <a:majorFont>
        <a:latin typeface="Calibri Bold"/>
        <a:ea typeface="PingFang SC Semibold"/>
        <a:cs typeface=""/>
      </a:majorFont>
      <a:minorFont>
        <a:latin typeface="Calibri"/>
        <a:ea typeface="PingFang S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lnDef>
  </a:objectDefaults>
  <a:extraClrSchemeLst>
    <a:extraClrScheme>
      <a:clrScheme name="Default - Section Hea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- 1_Title and Content">
  <a:themeElements>
    <a:clrScheme name="Default - 1_Title and 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1_Title and Content">
      <a:majorFont>
        <a:latin typeface="Calibri Bold"/>
        <a:ea typeface="PingFang SC Semibold"/>
        <a:cs typeface=""/>
      </a:majorFont>
      <a:minorFont>
        <a:latin typeface="Calibri"/>
        <a:ea typeface="PingFang S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lnDef>
  </a:objectDefaults>
  <a:extraClrSchemeLst>
    <a:extraClrScheme>
      <a:clrScheme name="Default - 1_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- 2_Title and Content">
  <a:themeElements>
    <a:clrScheme name="Default - 2_Title and 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2_Title and Content">
      <a:majorFont>
        <a:latin typeface="Calibri Bold"/>
        <a:ea typeface="PingFang SC Semibold"/>
        <a:cs typeface=""/>
      </a:majorFont>
      <a:minorFont>
        <a:latin typeface="Calibri"/>
        <a:ea typeface="PingFang S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anose="020B0502020104020203" pitchFamily="34" charset="-79"/>
            <a:ea typeface="PingFang SC Regular" panose="020B0400000000000000" pitchFamily="34" charset="-122"/>
            <a:sym typeface="GillSans" panose="020B0502020104020203" pitchFamily="34" charset="-79"/>
          </a:defRPr>
        </a:defPPr>
      </a:lstStyle>
    </a:lnDef>
  </a:objectDefaults>
  <a:extraClrSchemeLst>
    <a:extraClrScheme>
      <a:clrScheme name="Default - 2_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Pages>0</Pages>
  <Words>0</Words>
  <Characters>0</Characters>
  <Application>Microsoft Macintosh PowerPoint</Application>
  <PresentationFormat>On-screen Show (16:9)</PresentationFormat>
  <Lines>0</Lines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Bold</vt:lpstr>
      <vt:lpstr>GillSans</vt:lpstr>
      <vt:lpstr>News Gothic MT</vt:lpstr>
      <vt:lpstr>Blank</vt:lpstr>
      <vt:lpstr>Master #2</vt:lpstr>
      <vt:lpstr>Default - Section Header</vt:lpstr>
      <vt:lpstr>Default - 1_Title and Content</vt:lpstr>
      <vt:lpstr>Default - 2_Title and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subject/>
  <dc:creator>Diana</dc:creator>
  <cp:keywords/>
  <dc:description/>
  <cp:lastModifiedBy>Alison Langdon</cp:lastModifiedBy>
  <cp:revision>12</cp:revision>
  <dcterms:modified xsi:type="dcterms:W3CDTF">2020-09-01T13:17:26Z</dcterms:modified>
</cp:coreProperties>
</file>