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4694"/>
  </p:normalViewPr>
  <p:slideViewPr>
    <p:cSldViewPr>
      <p:cViewPr varScale="1">
        <p:scale>
          <a:sx n="156" d="100"/>
          <a:sy n="156" d="100"/>
        </p:scale>
        <p:origin x="10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5894-E7D9-DD46-8F17-1A35F249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A7BF5-E259-3847-BC63-C221DBE0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1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F578-2E18-844D-8C7D-2227A3B1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AA027-BEA3-1D43-9FD5-0A78E7D6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77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8DB2-A3D4-0C44-94D7-4BA71546D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69035-DF3C-9143-8EFD-AF054DA97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24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1CB3-1CBE-D74D-936F-8F15AE174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6EA16-A1F1-1F41-9ED9-77A8875ED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18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54F7-DCAB-0A4E-BC6C-0DB647AF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90023-A875-D34C-83B9-A4B37D50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47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ADB5-DF2A-B043-B982-CFDFD082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2533-464A-D74A-AF80-0166D3D1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1075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4DF7-E53D-FC46-9602-D9CE3087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190-8C07-BC4C-B658-D3F492A40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F0BF-B42D-9443-8FEF-88449686F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107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61AF-16F3-484F-984F-AC1D212C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285E8-89D8-5D43-A185-1CF9A8B30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88640-CB61-E84F-8761-3CAD83510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CDA22-2BAB-0E47-9787-F5E7F7A2E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42AC5-3F52-6448-AA89-4C5C67CAD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945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3717-BF43-2546-BF7C-D46A6D3B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72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0961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78F7-E3B5-DF49-85BA-4EBF14ED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45F7-7019-8745-AD16-B8B45B93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A7CAC-3005-C04C-A9BD-527F04480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3848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EB39-E5CC-0346-ADA5-C545EEE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9559-E44E-BA49-AE21-9A85F809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74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C238-12BF-6F43-921F-08B7420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03F54-1D94-C746-B914-2F07BC94B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480BD-EB07-BD43-A987-40A611D7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9663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FA7A-D47D-3243-9DAB-7353F19D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BB32D-8AB5-CB4A-B646-103D5A81F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55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FB083-0D5D-E249-BC47-9CFDCBE5F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8B432-3D1C-0E45-B372-30B035DB4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3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4B9E-948B-0842-80F4-D44AB925F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AACA9-8789-1B47-90F6-DF3D8FE62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BA62-9BBC-4740-8CFD-D6B37BD22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0CA56C-C4E7-7C41-B3C7-036AA5A05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135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13EC-9166-DD4E-BC97-E4AB6AB4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D1B9-025F-3F4F-B261-75B32109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BC478-9F29-DD4B-BC54-EFCFCA196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6C1C9C-70CA-0D42-8D0F-D00B00669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638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0135-B586-E94A-B4F0-076BCC5F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C40BA-336B-1744-8B4A-6B39A2EA4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45B99-2272-654A-BFED-08AF9FC8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EE742-225C-CA40-92FD-ED7ACFE96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291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0447-C7D6-5643-B461-7D9CC5D1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B802-A0B1-4843-BD6C-4BDE72321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1B109-1C8E-9442-AB46-38C14C1D3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938F8-EBEA-E44D-A792-EC72D3812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B1E88F-52E0-4946-8F23-81E65F16F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060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B9CB-0C4B-B042-9E16-246F334E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C2F66-6E28-4443-9C82-8F33EE7EE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D38D-FF37-EF4A-A9BC-CB172DD5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72595-FFA9-7149-AE85-A65D31B23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DE12A-50CD-0B40-8E8C-4585BD2B7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C0387-E3FF-D842-8FBB-21B37CB99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05863C-F536-404F-947F-530BF33B9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7274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9A99-3D7C-1D4B-93FB-A334860A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2E9D1-ED78-724D-B7AA-E16309A7A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912A85-75EA-6F49-A0F9-A03A60C15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68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B6743-531E-AE4D-8FA6-820772E3C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CD2B2-7263-A34B-AA3F-240F529E6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74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51F1-3249-9E4B-A3B7-9A092DE5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7B6C4-6307-9242-8D01-3609E4C3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910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2CE7-F793-7D44-9FCA-6C7A7772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DCAA-3438-F54A-92CE-83735661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FEC6D-8000-4743-9A4F-C6231B6BD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AD35-5051-EA41-93D1-C3DA36C1F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429DE6-02F6-744D-B8E5-B90A9DAA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7092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6E1A-E27B-B742-96B2-D242483F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10A9F-8885-0B4B-8F11-C0E0F95F4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6360A-86BC-C145-A287-82CB9E8B5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869E3-9C04-0743-97CB-5D894F8D9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B2493-A324-084F-A6D1-B3997528C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591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D7FD-43B3-6145-B648-3134C63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650E-D508-0941-A208-4D6AEFEC1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D34A2-FF84-F849-8E48-CC75E1BF6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C5129-CFE9-AE4C-BB5D-4BB6AE53D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609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10C4C-B605-0546-9E10-ED33C3CE7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C7AB-2BD5-1246-A091-83D7358AC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4AAA0-00DE-014D-A650-29C1B9708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4C7AE-391D-8546-9C05-954FFE4FD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1153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ACC8-C0E4-974B-8371-ACDE206F5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0FD0C-E99F-4E48-8821-15A074FF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7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4402-89BA-AB4F-AD55-7D71A663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17B5-D62F-9244-9DA4-8246E32A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33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7B61-3029-4544-BEDB-5C489311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6C9D2-9B7F-124F-8540-C2C3993A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1857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9003-8E03-264D-B738-28C86EA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B1E3-D07C-344D-954D-E02CAA8A3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11CA5-05C0-5248-80FB-22BEB352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50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B9A2-13FA-AF46-8A0E-EEF8A8E9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C01F8-F7C3-EA4A-8E0F-3BC6BB9FC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948CC-B270-014E-A0E6-D0675D098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FFFCA-7F26-904A-BBC1-6A3BC50C4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0DFAF-2063-9240-81F8-1A2DDA34E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791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6B8F-6136-9343-8E00-00AEBDE8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01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267C-D93C-7E4B-98AE-1202272A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F829-FEA8-EB4A-9730-7EDAF37DB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86F63-994C-D748-9377-627AA9C30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69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8249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9A72-FC58-B74D-B6DD-75383A63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7224-AC75-FA4D-9017-7B424AB3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AB9AE-4DFF-D542-8CDE-2B730DB3D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4808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9151-B2D4-5346-A298-74482059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CE0CE-29D3-5A4A-887C-1B12C863B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82973-4D55-A14D-A725-E728990D5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97347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5D64-B01D-E941-A756-FE812703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AC92E-1E52-AD45-88E8-7C9C727F7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1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D3F2B-B2F4-A54F-831B-014852C16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4B4DE-4603-AF42-A538-13549B9D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37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11D3-B756-784C-8F1D-041871102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440E-1A53-1942-A59D-395402D4E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2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A73-E934-F742-A0DF-153C50F5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E3B2-B605-2A44-A573-2F7DD456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91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AED1-3244-964A-8727-6F7A580F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EA2E-B8BD-E647-B145-F83ABAC08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8475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D578-1B5A-954E-9E0F-2EAD5937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F03E-8766-DF49-8AE3-6D3B37D72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C24CC-8689-774B-BCD2-64C4086F3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888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D058-8DA1-A941-A191-BE3D8FE6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5F509-1BFD-4C4C-9453-C1CB8C5F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C8B87-CB5B-0442-A8E8-CF55A45B7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A4E7A-214F-5746-87FD-7116445C6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6FA7B-4280-0141-8032-020EE894F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03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041-72FF-134A-86F4-9C988B5E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B264-9A56-FB43-A20E-2DD13E02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027A8-2757-8640-9894-9D8879F5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E1E02-28DA-6943-BAA0-15C71752A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DB47A-C128-2747-909A-A6499D8C2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42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18AF-2E7A-2A4E-9C6D-A179049D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932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1911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7E55-ADBB-6A49-9C9D-0D2D2CCE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6193-7C54-C74B-BDEC-B230F432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7842B-D186-6743-8FF8-F4D545076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93041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FE55-40AA-1844-BEFF-1BBC073A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B2916-5082-C84E-9BF7-288568A63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CD146-AB6A-9E49-826E-02DC5894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7414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B1DE-C7C2-6B48-9386-A55AE575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E3F3A-4CAC-824F-8037-7F4AA085D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809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3030C-CD0F-864F-993A-DE9FFD4FC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5A2CC-FD54-4940-89F8-752882BF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4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53DD-CFC6-5B4C-AD3A-39979BF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47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7685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6233-135D-4148-A50D-22255E69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15464-3ED4-8F4E-833B-6044AB04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B1FFA-08D2-C74B-842D-FE92388EE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4099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DAAA-F4F5-7D4B-ABCC-810139C9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F3587-340E-434C-A4E4-D200B379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3DF3-418D-4745-BCD6-B0D44DDA3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59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366309F-B68D-F341-9657-5253D9A95F37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6A7FDE-0E97-B143-88A5-D32159F7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8051CA2E-836B-6448-93E4-45D7B54B4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332DC8-696E-1D47-AB33-090350E1D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B9C8E4A-0FDF-9440-9F92-791D13330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2C2EE4C-D32C-B445-875F-B0C63375C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7ACD562-3581-2D4E-8E99-0F960CCAF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544C1E1-FB7E-DE46-B2BA-662746D6BB7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313C8A89-AD83-4E44-ACB4-F29A3B3662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C021C0EE-1049-284E-B1E7-E5A73F9C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A6E22C4E-F0E5-654C-AEF8-EC19AC133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1AD9E2BB-222E-CA41-86AF-3C7D1663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3CB1F5D9-385B-AC4A-9398-3AB6C1AF8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B5E5CC-F406-274C-8F3E-9A21C41D2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&#10;&#10;Description automatically generated">
            <a:extLst>
              <a:ext uri="{FF2B5EF4-FFF2-40B4-BE49-F238E27FC236}">
                <a16:creationId xmlns:a16="http://schemas.microsoft.com/office/drawing/2014/main" id="{498DB51B-EA2E-2C4B-A712-1BCB1EF8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879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6D70E166-4544-D44F-8791-620E9A30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177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1616D09-853A-6E45-9FD0-FAE56CCB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30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screen, room&#10;&#10;Description automatically generated">
            <a:extLst>
              <a:ext uri="{FF2B5EF4-FFF2-40B4-BE49-F238E27FC236}">
                <a16:creationId xmlns:a16="http://schemas.microsoft.com/office/drawing/2014/main" id="{6BEC1A09-DCAF-A64F-8964-AC6617B9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73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A20E91CD-2C7F-AC40-9BB9-573E228B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81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B7853A-A49B-8342-B977-434FE55B8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901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E48117-CF8C-3241-9E48-A1ED0485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42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room&#10;&#10;Description automatically generated">
            <a:extLst>
              <a:ext uri="{FF2B5EF4-FFF2-40B4-BE49-F238E27FC236}">
                <a16:creationId xmlns:a16="http://schemas.microsoft.com/office/drawing/2014/main" id="{45A11A1C-A9E9-AA45-81F0-CCAB9F03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1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5B85F6FA-0B87-D84F-9917-E0E557E1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85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61CFDD07-8F5D-E546-BCF9-E095DDFF6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7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665CCF9-303B-2942-8EED-73DA4F83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106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A355AA-F6AA-6746-890F-30AAA2850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648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91FF64D-A371-2B4B-B78E-3A4ADFF1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79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E97401AB-4B40-3B4B-90A6-4C4303B5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89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2B935455-1277-6A42-A15F-543FD8DC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22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6B29282-97A2-3B4C-BFBA-A3CA466B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6A91311-44B9-B247-A5C3-116FA3AF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4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Pages>0</Pages>
  <Words>0</Words>
  <Characters>0</Characters>
  <Application>Microsoft Macintosh PowerPoint</Application>
  <PresentationFormat>On-screen Show (16:9)</PresentationFormat>
  <Lines>0</Lines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14</cp:revision>
  <dcterms:modified xsi:type="dcterms:W3CDTF">2020-09-01T13:24:43Z</dcterms:modified>
</cp:coreProperties>
</file>