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sldIdLst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6"/>
    <p:restoredTop sz="94694"/>
  </p:normalViewPr>
  <p:slideViewPr>
    <p:cSldViewPr>
      <p:cViewPr varScale="1">
        <p:scale>
          <a:sx n="156" d="100"/>
          <a:sy n="156" d="100"/>
        </p:scale>
        <p:origin x="112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AABE5-981C-124A-8AB7-C1946EEF1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428CF-67AC-3D42-BF5A-86879F2A7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81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C2244-D17C-744F-88F5-3D7FD62FD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3B29F-A11B-3C4C-9146-97247FAD6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571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C5A23B-13DA-BE40-82A9-E9713157F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50F10-EADA-BA42-B9BF-31F8D4592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633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86DDD-94F6-5A4A-BF27-1EBFA2C0E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5F6E3-C3EF-A946-93A3-539D3E1A9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6008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0B72-4968-6547-A512-05A52820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DE80C-38F4-464E-AA3F-4E2376367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527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6A01-7F9B-C443-A7B0-C5F6F6A35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AD909-017B-B849-A653-0A7EF93BD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35390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46240-94A4-EA4B-9ECD-741D02FB7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7BF94-E533-4D4F-B2E3-79D3081D9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950" y="917575"/>
            <a:ext cx="4259263" cy="34432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4B0D6-0761-124C-BD93-6C72E7F71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917575"/>
            <a:ext cx="4260850" cy="34432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262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EEFF-C171-3A40-B82A-5B845E09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B9A37-0F0B-C647-AE61-8575C431B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91DC9-85A1-314C-AAF0-32B067819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E99F3-4BF6-0943-9FB3-7C8D75395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C4F47-51A7-084D-86B5-0D0745464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2522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488E2-D055-B24E-B796-8C800D5D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3075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1780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0300-A29D-F34E-B32D-FF527797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4310A-3BCF-514C-92FC-296FEBA7A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372D6-2464-3F42-AA20-7B746B68A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9815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281D-5DA4-0747-B5DD-4272D0C7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EA94C-A2E1-D644-87DB-A768036F5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881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3BC3-D95E-1C46-B207-F6B434E53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1CAD3-E9C4-804F-A2F8-3399FA51A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00034-D433-0046-BDDA-592281DE4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36083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38FB-5625-454F-9971-69A282328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BF2BB-D6FB-3A48-82A6-5EF162F18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651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FFB976-F115-3D46-8173-1D108575B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0525" y="0"/>
            <a:ext cx="2166938" cy="43608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B175D2-E7A8-D240-93F1-DC55D07F5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4950" y="0"/>
            <a:ext cx="6353175" cy="43608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792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6B8DD-25A4-CF47-B025-B55E7EE35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F9295-9F3E-7947-94FE-FFE6A8E0B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BC50F-EDFB-F143-B601-FC51D2F00C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746FBF-54B6-454D-835E-46A85D9E78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79951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E6DE9-72F9-C04D-A47C-30DC0F52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47DF1-B62E-7749-9E4E-A5F5DD956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53E77-3418-9F41-A4E1-FABBBF7FE8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99ED99-F93D-B84B-B9D2-0F4AC47E8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7945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E4913-6837-D049-BF35-29BC37D7D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6EA4C-FE1C-7641-8A6F-51DC8F1EF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7286F-BBF2-CB4E-9AEC-66A2CCADA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8F5BBE-376B-DE4B-888F-74A419A16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3063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D629-0526-1245-A8A3-B91462EA5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1B68F-4B4E-8146-A0A3-6D1D9720F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2313" y="2179638"/>
            <a:ext cx="3810000" cy="11255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37F2F-0A7D-E445-9B72-432AABF4D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4713" y="2179638"/>
            <a:ext cx="3810000" cy="11255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E0A27-96CB-3A4F-93F3-EFB543DECF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38CDE2-C032-7149-8613-1FAF1A6BD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9015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4EF8E-62C3-D54A-8BBE-0AC794C0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DE1C0-AAE2-4C4B-AE14-8CBD53385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33C45-40F4-E14A-883E-36E6DCC1B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7DFE49-FAB7-E04E-8AD7-9A9A3528E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40300-910F-3D44-AE9B-5D808FCBC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3B6D0-1510-2E4B-A33E-687E3AC3D2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23E505-39C7-A24A-8723-664073D09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15845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B89F-3BF0-424A-A8E2-676E6D20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22289-4CD9-8E44-AB7C-8DA36C2509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002AEE-4D79-1840-B183-5735F0A42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3264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5600C3-9369-2C49-AEAD-9C9214D484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EA1D56-1EDC-EF49-B807-36BFC3F44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3803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C923A-95FE-4743-B8CE-9655865CD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FDDDC-BF7B-1B49-A8AA-3A70544C6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34291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74AB0-A0B7-E346-98BA-0FD11AD6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A66F6-CCA4-B04D-BB8F-A74B63D8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39F84-BA40-E843-BB68-D988E5105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36FCB-4767-C046-BD23-9DA8B3CBAB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94C160-D866-3040-BCFB-4BEC96C47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12477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EE23-9596-8742-8A5B-F7B8433D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264659-BDFF-EE4F-8363-5EC9DDD75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ED069-F3C1-F34F-842D-717E196FE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8F14A-7904-9E43-8D6B-732D513485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E3CFCB-19C9-6E4F-8239-0758849825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98866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9678-880B-4A42-83A3-2CA84701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4B2B6-2A8E-214C-9097-D50C181DA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9E9A5-3086-2C46-9E12-692F080F68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356096-88DE-AC41-8B34-B4EF98EF85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6536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055428-6840-7447-8C52-05D938677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51613" y="2179638"/>
            <a:ext cx="1943100" cy="21463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9AE59-76C6-814D-A3F7-E6E15DABA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2313" y="2179638"/>
            <a:ext cx="5676900" cy="21463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3EA04-DC5C-D84C-A913-D42AA8D8F3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2611B0-19D8-594C-BF29-12948F34CE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08226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223E9-A3B7-B14C-9A12-AADD1D8E4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8FA76-46E7-F44B-AAB5-0B2A5CD2F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9607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8DD66-49E5-8248-A3A0-017540FA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AAEB3-AABE-2445-A18E-D433B73CB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6888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7D2AD-14DD-734A-9F18-5CEB21410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B4024-6A3A-D44F-91F9-8F943AC65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4429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95F18-0E27-8A48-894E-86106FAE7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565BD-8E47-4842-9586-6A3B0EDB6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0A09B-50D5-A742-8882-AA5574455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8054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006E-4F4A-0B49-BA1D-BAFC81BA5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4C2D3-7B4A-CB42-A08B-1460B0F68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0B6AA-D1BC-004C-ACE1-74CC08824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18A7E9-FA36-A448-A7DA-BE759BC69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1A1711-98CD-2C47-83C2-FA93074D2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1148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D35F2-CEAA-9E4C-BCEF-24E84FDB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078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3CC7-8B18-E943-B5CF-4CA28E9D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00B7D-18EF-5C4E-A6B8-F10FFC1AA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5BD86-1FB4-0046-9637-868CB0426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8794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21001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C2275-8928-FE40-B2B5-D444589D3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E0CF1-F54D-AC46-A4D3-BC9B994E1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6597E-1EB0-FE41-A79F-67DA05EE9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342444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8C37-652A-0044-8055-A9CC16DB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003775-2F58-1547-88E3-D33EEDAE2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53214-FB95-2F40-89D4-CB443E87C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09496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5D08E-0969-9546-9770-9AA11EF99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4CE90-8626-4F48-B843-F73154630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8508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9B6A82-8A11-CA43-B32F-203522595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00813" y="839788"/>
            <a:ext cx="2014537" cy="37925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1B941-320C-7042-9B1C-2B6DE6418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839788"/>
            <a:ext cx="5891213" cy="3792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3197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35B9-1E95-4F4B-A039-A2BE009E8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5F4D74-127B-A74E-BD29-1975D6A88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4461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138A1-66CA-7942-B1B4-BCFEAF3DB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F914E-419D-DC48-9262-BF1724EA1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4676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C8EF4-D230-7D4F-9C0A-DAF21ED5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0EE05-035D-0C41-996A-05160AB57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04960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ED952-C8DA-F346-8F17-F4B7B1CF0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0A2A6-3946-9D4F-92DA-F642BFE27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F17E4-4B78-F445-9914-EEDB23D2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5180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26746-B5BB-FD4B-9572-D11CC8B30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E3820-A0D6-BC46-AAD7-2DE3E0FE3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6D5DD-EE2A-4A46-8A9D-63AE222B7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7908E-067A-C647-A1CC-BC3197296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2EFC58-6447-924C-8074-342F0A01F2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943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6F83-F404-D54A-97B2-C6B3E7A3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0C297-48BB-C044-B59D-30724C07C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A919E-11D4-F24C-B63E-1CE809CC0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F77BD-EA98-F641-A27F-6F4B39A25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AAA32C-8362-5648-8AC4-5C62B88799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050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8A24-7D19-4445-9766-CBC8027F0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508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51836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7A4F5-F46C-FA4C-BBA4-C5908061C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C7C3E-DAAE-D945-A4E5-7FC0ACA22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4EFFB-BC4F-6247-AC3B-3AD8C2748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20578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47F30-1FE4-E046-BEEF-D9B0D07E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A45BD0-EC35-C447-AFBF-88A98D901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53D20-A5F7-DF4A-8A81-F5837B9A2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8937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AA05C-3717-174D-9EE2-9D4230C2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943F8-E31E-7949-978F-760509D2B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7965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24BEB7-92B4-0F46-A3EF-53CD1CCBE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00813" y="839788"/>
            <a:ext cx="2014537" cy="37925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5BB57-372C-4540-B5A7-D3DC25204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839788"/>
            <a:ext cx="5891213" cy="3792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230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35225-4BBB-C14C-AA07-42776780F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798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637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2031-4AE5-EE4F-8B9E-B0C997C5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C6737-B6E1-1342-B24F-B52D74F98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1B05D-982E-4C44-8FE2-14598ACBC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53674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51EA-BF3A-6C49-B0F9-2EE736504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AB4745-EBB5-9E48-8AC6-59C6F42D5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2E2D3-3F61-304E-8556-A40E7C731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5714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rgbClr val="5E0EAA"/>
          </a:solidFill>
          <a:latin typeface="+mj-lt"/>
          <a:ea typeface="+mj-ea"/>
          <a:cs typeface="+mj-cs"/>
          <a:sym typeface="News Gothic MT" panose="020B0503020103020203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9pPr>
    </p:titleStyle>
    <p:bodyStyle>
      <a:lvl1pPr algn="l" rtl="0" fontAlgn="base">
        <a:spcBef>
          <a:spcPts val="300"/>
        </a:spcBef>
        <a:spcAft>
          <a:spcPct val="0"/>
        </a:spcAft>
        <a:defRPr sz="1100" kern="1200">
          <a:solidFill>
            <a:srgbClr val="595959"/>
          </a:solidFill>
          <a:latin typeface="+mn-lt"/>
          <a:ea typeface="+mn-ea"/>
          <a:cs typeface="+mn-cs"/>
          <a:sym typeface="News Gothic MT" panose="020B0503020103020203" pitchFamily="34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379ED6A5-F380-E342-8522-533205DCBC24}"/>
              </a:ext>
            </a:extLst>
          </p:cNvPr>
          <p:cNvSpPr>
            <a:spLocks/>
          </p:cNvSpPr>
          <p:nvPr/>
        </p:nvSpPr>
        <p:spPr bwMode="auto">
          <a:xfrm>
            <a:off x="146050" y="88900"/>
            <a:ext cx="5873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68207F3-0094-D542-84F5-2BF71972D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4684713"/>
            <a:ext cx="1636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Line 3">
            <a:extLst>
              <a:ext uri="{FF2B5EF4-FFF2-40B4-BE49-F238E27FC236}">
                <a16:creationId xmlns:a16="http://schemas.microsoft.com/office/drawing/2014/main" id="{908BC4D8-D495-B646-8832-1EDE3979C5A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559300"/>
            <a:ext cx="9144000" cy="0"/>
          </a:xfrm>
          <a:prstGeom prst="line">
            <a:avLst/>
          </a:prstGeom>
          <a:noFill/>
          <a:ln w="6350" cap="flat">
            <a:solidFill>
              <a:srgbClr val="7E13E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53FE96F-84F5-984C-A526-C622B3107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4950" y="0"/>
            <a:ext cx="867251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News Gothic MT" panose="020B0503020103020203" pitchFamily="34" charset="0"/>
              </a:rPr>
              <a:t>Click to edit Master title style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031DF374-91BD-A340-9C14-CE0E8AF292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4950" y="917575"/>
            <a:ext cx="8672513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News Gothic MT" panose="020B0503020103020203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News Gothic MT" panose="020B0503020103020203" pitchFamily="34" charset="0"/>
              </a:rPr>
              <a:t>Second level</a:t>
            </a:r>
          </a:p>
          <a:p>
            <a:pPr lvl="2"/>
            <a:r>
              <a:rPr lang="en-US" altLang="en-US">
                <a:sym typeface="News Gothic MT" panose="020B0503020103020203" pitchFamily="34" charset="0"/>
              </a:rPr>
              <a:t>Third level</a:t>
            </a:r>
          </a:p>
          <a:p>
            <a:pPr lvl="3"/>
            <a:r>
              <a:rPr lang="en-US" altLang="en-US">
                <a:sym typeface="News Gothic MT" panose="020B0503020103020203" pitchFamily="34" charset="0"/>
              </a:rPr>
              <a:t>Fourth level</a:t>
            </a:r>
          </a:p>
          <a:p>
            <a:pPr lvl="4"/>
            <a:r>
              <a:rPr lang="en-US" altLang="en-US">
                <a:sym typeface="News Gothic MT" panose="020B0503020103020203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rgbClr val="5E0EAA"/>
          </a:solidFill>
          <a:latin typeface="+mj-lt"/>
          <a:ea typeface="+mj-ea"/>
          <a:cs typeface="+mj-cs"/>
          <a:sym typeface="News Gothic MT" panose="020B0503020103020203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9pPr>
    </p:titleStyle>
    <p:bodyStyle>
      <a:lvl1pPr algn="l" rtl="0" fontAlgn="base">
        <a:spcBef>
          <a:spcPts val="300"/>
        </a:spcBef>
        <a:spcAft>
          <a:spcPct val="0"/>
        </a:spcAft>
        <a:defRPr sz="1100" kern="1200">
          <a:solidFill>
            <a:srgbClr val="595959"/>
          </a:solidFill>
          <a:latin typeface="+mn-lt"/>
          <a:ea typeface="+mn-ea"/>
          <a:cs typeface="+mn-cs"/>
          <a:sym typeface="News Gothic MT" panose="020B0503020103020203" pitchFamily="34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63E2368D-663E-5A48-9315-5F777A41C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3305175"/>
            <a:ext cx="7772400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B24BD7C7-4305-4743-B8A6-A8CFE243C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2313" y="2179638"/>
            <a:ext cx="7772400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D21C8B48-6741-474E-ADB3-EFE3BCF48C44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4786313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69D17B13-24C6-6643-8FBA-8570630978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419100" algn="l" rtl="0" fontAlgn="base">
        <a:spcBef>
          <a:spcPts val="400"/>
        </a:spcBef>
        <a:spcAft>
          <a:spcPct val="0"/>
        </a:spcAft>
        <a:defRPr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76300" algn="l" rtl="0" fontAlgn="base">
        <a:spcBef>
          <a:spcPts val="400"/>
        </a:spcBef>
        <a:spcAft>
          <a:spcPct val="0"/>
        </a:spcAft>
        <a:defRPr sz="16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333500" algn="l" rtl="0" fontAlgn="base">
        <a:spcBef>
          <a:spcPts val="300"/>
        </a:spcBef>
        <a:spcAft>
          <a:spcPct val="0"/>
        </a:spcAft>
        <a:defRPr sz="14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790700" algn="l" rtl="0" fontAlgn="base">
        <a:spcBef>
          <a:spcPts val="300"/>
        </a:spcBef>
        <a:spcAft>
          <a:spcPct val="0"/>
        </a:spcAft>
        <a:defRPr sz="14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954A525C-3E6D-9445-A1AE-C3826DBC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0F5CF2E4-6375-9646-A2F2-275E1EEDC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9788"/>
            <a:ext cx="7069138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500" kern="1200">
          <a:solidFill>
            <a:srgbClr val="FFFFFF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0511E9C0-C6F1-BE4D-A90A-E96348861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F04208A6-C840-FF42-90C7-B19F8FB2B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9788"/>
            <a:ext cx="7069138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500" kern="1200">
          <a:solidFill>
            <a:srgbClr val="FFFFFF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405CC6E-1986-FD47-AE29-D0F399B90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C122BF0F-3E12-6948-AF7B-3FDD8CE11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1664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23C387-23DC-D74F-86E4-D8C1BFA62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643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6E67EC-FBE7-3A4B-997D-1D2E23924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0949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27B8124-026C-7A49-9CAA-7F222C8E4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437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175C250-028D-BB4B-B555-D0085E9FB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4475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video game&#10;&#10;Description automatically generated">
            <a:extLst>
              <a:ext uri="{FF2B5EF4-FFF2-40B4-BE49-F238E27FC236}">
                <a16:creationId xmlns:a16="http://schemas.microsoft.com/office/drawing/2014/main" id="{5728AD51-E002-9F46-91A2-21F760C93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7782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onitor, screen, television, sitting&#10;&#10;Description automatically generated">
            <a:extLst>
              <a:ext uri="{FF2B5EF4-FFF2-40B4-BE49-F238E27FC236}">
                <a16:creationId xmlns:a16="http://schemas.microsoft.com/office/drawing/2014/main" id="{FFDA6908-DF1A-BD42-9D41-5E263077B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2156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onitor, screen, television, sitting&#10;&#10;Description automatically generated">
            <a:extLst>
              <a:ext uri="{FF2B5EF4-FFF2-40B4-BE49-F238E27FC236}">
                <a16:creationId xmlns:a16="http://schemas.microsoft.com/office/drawing/2014/main" id="{61A1F627-10F4-AC40-B172-03078DC8A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1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F0D9A-3378-6343-B5EF-9B4BA6AE0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1912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94FF0A6-B3BE-4A4E-901A-30A8E5CCC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232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36B6C3A-D1D8-E446-AE30-14C7A7DC3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6956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2F5BC6E-1E2D-CC4E-B298-BD73B3B5A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695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5C583B-4725-B94C-8CF6-6D69BF974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1011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06145C00-08F3-E446-83EA-F8A7B4607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9968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3EE0F1-77B9-B245-8CD6-8FB6012EE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7499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86DDAE86-3C23-954E-8D13-44E30F52E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8104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2961215-955F-1141-A85B-6370A59CC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7201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519E90C-F696-8540-AED2-38D2BA865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7023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481C1135-D52D-7C40-A1E3-85982EDB7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8655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081905A-598A-4F4B-8166-AC0D71BE5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5198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8AF619A3-C353-9748-962B-807380006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889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1D58D63D-2542-3045-A78B-C793465B4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1337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47B81C07-A003-AA49-8ECA-E6FC496EA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416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B92798-5EAD-2946-9E93-0B70CC1FF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249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5737537-616A-484C-B1BD-47D3123CF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98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2823E8-C6BE-2A4A-BA94-9D77A9B2C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9949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6E2092-464C-194E-9C0F-353C52D25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539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monitor&#10;&#10;Description automatically generated">
            <a:extLst>
              <a:ext uri="{FF2B5EF4-FFF2-40B4-BE49-F238E27FC236}">
                <a16:creationId xmlns:a16="http://schemas.microsoft.com/office/drawing/2014/main" id="{43F0DC40-2782-EE41-80E2-BCE64273B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607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8474EDF5-0E68-D142-9E74-CF2486C0E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2295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News Gothic MT"/>
        <a:ea typeface="PingFang SC Regular"/>
        <a:cs typeface=""/>
      </a:majorFont>
      <a:minorFont>
        <a:latin typeface="News Gothic MT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#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F097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FAABB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News Gothic MT"/>
        <a:ea typeface="PingFang SC Regular"/>
        <a:cs typeface=""/>
      </a:majorFont>
      <a:minorFont>
        <a:latin typeface="News Gothic MT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- Section Header">
  <a:themeElements>
    <a:clrScheme name="Default - Section Hea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Section Header">
      <a:majorFont>
        <a:latin typeface="Calibri Bold"/>
        <a:ea typeface="PingFang SC Semibold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Default - Section 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- 1_Title and Content">
  <a:themeElements>
    <a:clrScheme name="Default - 1_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Title and Content">
      <a:majorFont>
        <a:latin typeface="Calibri Bold"/>
        <a:ea typeface="PingFang SC Semibold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Default - 1_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- 2_Title and Content">
  <a:themeElements>
    <a:clrScheme name="Default - 2_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2_Title and Content">
      <a:majorFont>
        <a:latin typeface="Calibri Bold"/>
        <a:ea typeface="PingFang SC Semibold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Default - 2_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Pages>0</Pages>
  <Words>0</Words>
  <Characters>0</Characters>
  <Application>Microsoft Macintosh PowerPoint</Application>
  <PresentationFormat>On-screen Show (16:9)</PresentationFormat>
  <Lines>0</Lines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Bold</vt:lpstr>
      <vt:lpstr>GillSans</vt:lpstr>
      <vt:lpstr>News Gothic MT</vt:lpstr>
      <vt:lpstr>Blank</vt:lpstr>
      <vt:lpstr>Master #2</vt:lpstr>
      <vt:lpstr>Default - Section Header</vt:lpstr>
      <vt:lpstr>Default - 1_Title and Content</vt:lpstr>
      <vt:lpstr>Default - 2_Title and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Alison Langdon</cp:lastModifiedBy>
  <cp:revision>10</cp:revision>
  <cp:lastPrinted>2020-07-23T12:42:12Z</cp:lastPrinted>
  <dcterms:modified xsi:type="dcterms:W3CDTF">2020-09-01T12:31:03Z</dcterms:modified>
</cp:coreProperties>
</file>