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sldIdLst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/>
    <p:restoredTop sz="94694"/>
  </p:normalViewPr>
  <p:slideViewPr>
    <p:cSldViewPr>
      <p:cViewPr varScale="1">
        <p:scale>
          <a:sx n="156" d="100"/>
          <a:sy n="156" d="100"/>
        </p:scale>
        <p:origin x="104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E49F-53C3-7543-AA05-A48115D59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77D4F4-AA16-E347-B963-27AFACB48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599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1351B-6C89-8D41-9E83-64EBA862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55FDF-5B97-1242-A7CD-CA1BF792A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09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B202D-7106-664E-90CC-6E5F9498C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5BC08-67B3-F548-AEAA-9F50C9DC3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01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244E-3BA3-2A40-A07E-3DD27ECD6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7E40F-3CA5-604B-8EF8-B40370851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646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B97F-AE03-8345-A55C-32661857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0A29-5A5E-9342-9048-0D674ADBF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592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6F9B-23BC-D943-ADFB-C8CA1B176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9D55E-FD89-8440-BD10-8EEC599A4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2361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36A3-1B5C-164C-A3F7-80F74A15F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8EBA6-0CBF-7442-B330-366034B67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950" y="917575"/>
            <a:ext cx="4259263" cy="34432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6AFB5-C38D-C647-9803-1C54F8966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917575"/>
            <a:ext cx="4260850" cy="34432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2793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00B12-DBCE-2240-907A-CB4239A7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EEDC0-77E3-3541-BB97-90AB17722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E1A72-61DB-BB4B-8D5C-B6FB66627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6E396-518C-B344-A5B4-49C6F3083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29194-FC49-764F-8775-9EA0C94C8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428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C4207-A3E3-564E-9840-687BC683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4135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1976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7AF0-7729-6041-852D-C58F2B83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45E0D-FAAA-B243-87AA-3687B6D59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14AEC-C43C-A142-BC85-1F58B9F74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2990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BA85B-0445-2F4D-BBD3-9DFEC82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008DD-D9D9-6047-9924-43A98279F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7207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18E7C-BDAB-3447-8DBF-CB675930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728BE-CA16-B54F-B303-B16C3A186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2DBA1-9B7D-AA4E-AECE-C84FBD4BA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57029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D2725-3069-804A-ABEE-FF9E57A0A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6496D-F69E-3042-9682-32430705F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8125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59B9CC-E214-2D43-86C4-16BB66A4C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0525" y="0"/>
            <a:ext cx="2166938" cy="43608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F2F08-38BA-DE45-910A-B7E9A28AA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4950" y="0"/>
            <a:ext cx="6353175" cy="43608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111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B198-9D7B-274A-BCCF-DFA23F179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5A161-1596-BA46-805B-7F36865C2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4B6AB-60F5-5247-BB83-FB3EBCD9F4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F612DA-95F5-9242-A069-B64C6FE959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77356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56B9-E1C1-9D44-95E7-B4BDE64A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0F6E4-1B11-D745-95F3-87377E20B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27C9C-EF4D-E248-A01B-88FD12445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C23FDD-B350-5441-83CA-A3EFCACD3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75509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0938-092C-5747-8072-64CEE15EA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F56AE-AA32-584A-9296-634B5F25D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EB3AB-E2D6-3E48-A3AA-BD4841A16C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E9D52F-94E0-F84A-8DB0-9F378C9FB5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28012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C999-6155-F04D-ABA7-0E0D932C5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537B1-9EA5-5A44-B8C9-F2D9FFCE8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2313" y="2179638"/>
            <a:ext cx="3810000" cy="1125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68CE8-756A-C047-B228-60D49A18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4713" y="2179638"/>
            <a:ext cx="3810000" cy="1125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607F8A-EAEB-8E48-903A-8F9159CE7C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FBF3F8-106C-7B49-BE8F-53475F77CD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38353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8609-A0B4-E84F-8178-03BABCC5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094F0-43A5-1041-A02A-794558ADE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C4A49-05C7-304F-B984-27237F08A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8447E-A3A8-C34E-8C7A-7BF490B8F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0ABFC-8882-EA49-90EB-F0A7E7F56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3317D-B714-E94B-A97B-8DBFF39FA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F99B-DC7A-6B4C-B2F1-4B3357EC5C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71306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5B25-B729-4646-BC95-5B96ACD7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495DD6-9CFB-9E45-A464-DA118EF322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876581-4D27-BE4D-A2CA-0B089C9F8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6442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24D82B-D44A-E745-99C7-262DA95EF5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DB36F1-C61A-614F-859A-AFE7894F9B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1593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9603D-271C-7C45-8588-FDC229D4A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ECED6-F341-3441-AC8A-09D4FF48F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4182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B0DD-C468-954F-B2E7-CAF4C3FD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88191-C4A9-C649-9F1B-80A4D5209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950AF-88DD-A946-BCF9-82941E7A3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A169C-D02B-5645-92D1-B5FED82261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3A50A7-71EA-8643-B534-59E73D403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05449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6C80-6256-0744-A7AB-A4717CD5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8820BA-91AB-1B4B-890A-585473B85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41B72-D7AC-024A-BD66-4E8400BA8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A54B0-ABEA-164D-BCE8-602E77433B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8DAF0D-5FBE-F546-BC84-67F85714A3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9645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626C-1687-9643-BBE6-EA6AD184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6CFBB-7915-B74F-9306-1CADABE01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45DC5-D6DF-3C48-94B7-DB7B228F53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3ED98F-A9E3-E648-8810-4771E1E46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43880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A24793-9891-F54D-833A-D54253680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51613" y="2179638"/>
            <a:ext cx="1943100" cy="21463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958CE-FB97-EA4A-9C3D-B8248FD8B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2313" y="2179638"/>
            <a:ext cx="5676900" cy="21463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A8B1C-9394-6E4E-8BC4-A853DD47C5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1F5809-1363-7242-AF52-D95A6763A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18045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8EC4-BF5D-2C43-AD36-ABA34FF96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31F7E-A176-4E42-B3C8-DD2F0DF0A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4582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589CA-67F7-1347-B089-0E841797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F59D5-0A9B-A04D-B490-AADC28DF0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3098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5050D-6F5E-184C-B46A-2850725FF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078D0-5198-504E-A788-E8706B066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97625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0B621-06B4-504C-8814-C5B2F13F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1F59E-78D4-F740-A0D7-39865DE7B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190D5-D757-F04C-B4A5-8D36E71A1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0935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1F0D-88C4-1944-BFE8-3E75CD2F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D5229-F877-554A-9B63-3C7B1FDF2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1A8D4-E5F8-2F4F-9E6F-AE0672A19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4096E-DB9B-194E-B39E-59C1EB6F7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80E3A-B85C-094B-8130-C7873137A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39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B6EE-EFD7-C747-8FBF-319A6E5F4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294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07C6F-319D-5D4C-A876-AC23B10F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359F7-2AF9-2541-95CF-C51A488E4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8013F-0329-B64F-961A-4785C7498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0274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29522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49D4-E20F-764D-9E49-CEDDD59E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91FA9-7E1E-EB40-BA51-BE7C69C82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2255D-696A-0C4A-8F1A-7BFE739FC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1131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BE03-D428-4042-971A-0516FEEF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12E505-E6DD-FA4D-9C0A-542FDB66FF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0AEDF-7DA9-4E47-9E6C-23C6AE8B0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486281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48C6-BB26-C545-AC2E-BA85C847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711E0-0F3A-2041-BAE6-A8A159821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5529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6BB289-3E3F-3F49-9813-A5172BF23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00813" y="839788"/>
            <a:ext cx="2014537" cy="3792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31347-1A03-284D-A0A3-80ACC5474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39788"/>
            <a:ext cx="5891213" cy="3792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492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7C7B8-0C98-0843-9915-C07C8C465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DEF0E-35CF-1946-95F4-1BDCF0A9E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3032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31F1-C579-D544-8494-10B7A9D6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53553-B8CD-874F-93F1-8CF6D6B51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6667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1F4E-7585-8143-A066-FDDA8CB1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4973A-72E4-FF45-9F55-D48A34554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84270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5593-6085-ED45-BC67-555A626D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64B20-A34E-1849-82F7-AA70A4F00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D73D8-36F6-7849-AFA5-6D0220A09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7164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B5139-E50D-3F4B-AE99-12EAE1BE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2D8DF-2E70-6C4A-8611-D5EB4E208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E8439-BBDC-8C47-8E34-449911B6B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5BB92-087A-FC45-B2F9-222DB95AA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8652B-33AF-7B4A-8867-606D6AC7A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063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3A60-1278-BB4B-8B2D-0F0F85C8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88843-8E3D-1244-9E2C-522C52212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B0BF3-9427-3A47-91C6-380C62B69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EF3F3-50F8-B24F-96BB-78AAB274D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34690E-CD4D-3446-9DC8-EBC461B99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2462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B8295-E0D0-9748-94B4-95058C4E5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9845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95448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B92C-A42E-D448-9066-B619CE5A8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45EF5-F3BB-F341-A175-B6CE3DBCD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5EE31-891F-0D48-8E29-13E156B36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9355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E4775-66E2-7F40-A728-35775A690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1D78D1-AEAA-C74F-A9C5-D6A9DD5A4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BE4C-94CD-FD4C-A581-A2A05BDBB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67609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36D31-C200-7D49-9521-40485F7E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63C25-698B-0741-B529-6FF5B54EA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4757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14D36E-064A-B54D-B8F6-4C0896BEC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00813" y="839788"/>
            <a:ext cx="2014537" cy="3792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474B0-1F44-AC4B-A181-F4B27806C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39788"/>
            <a:ext cx="5891213" cy="3792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23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83400-6893-9F42-9968-B71496E5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642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9815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55278-00A0-DE47-BF56-155D25A44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CC745-7695-6A47-885D-884302448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FF5D5-A362-B048-8639-F3EF9E492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929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C8A4-85A2-344F-9E3E-56D45AFA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3AD1E-D8D1-CE4E-89B0-D2F14CE59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E6C11-DC0D-C440-AB05-90F5C77FA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7693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rgbClr val="5E0EAA"/>
          </a:solidFill>
          <a:latin typeface="+mj-lt"/>
          <a:ea typeface="+mj-ea"/>
          <a:cs typeface="+mj-cs"/>
          <a:sym typeface="News Gothic MT" panose="020B0503020103020203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9pPr>
    </p:titleStyle>
    <p:bodyStyle>
      <a:lvl1pPr algn="l" rtl="0" fontAlgn="base">
        <a:spcBef>
          <a:spcPts val="300"/>
        </a:spcBef>
        <a:spcAft>
          <a:spcPct val="0"/>
        </a:spcAft>
        <a:defRPr sz="1100" kern="1200">
          <a:solidFill>
            <a:srgbClr val="595959"/>
          </a:solidFill>
          <a:latin typeface="+mn-lt"/>
          <a:ea typeface="+mn-ea"/>
          <a:cs typeface="+mn-cs"/>
          <a:sym typeface="News Gothic MT" panose="020B0503020103020203" pitchFamily="34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BD083229-A68A-8946-BF22-119F1A39745E}"/>
              </a:ext>
            </a:extLst>
          </p:cNvPr>
          <p:cNvSpPr>
            <a:spLocks/>
          </p:cNvSpPr>
          <p:nvPr/>
        </p:nvSpPr>
        <p:spPr bwMode="auto">
          <a:xfrm>
            <a:off x="146050" y="88900"/>
            <a:ext cx="5873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C73E98-EFA6-5141-97BE-7B5677EF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4684713"/>
            <a:ext cx="1636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Line 3">
            <a:extLst>
              <a:ext uri="{FF2B5EF4-FFF2-40B4-BE49-F238E27FC236}">
                <a16:creationId xmlns:a16="http://schemas.microsoft.com/office/drawing/2014/main" id="{BFBEE474-5796-2643-B971-5C62FA9CA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559300"/>
            <a:ext cx="9144000" cy="0"/>
          </a:xfrm>
          <a:prstGeom prst="line">
            <a:avLst/>
          </a:prstGeom>
          <a:noFill/>
          <a:ln w="6350" cap="flat">
            <a:solidFill>
              <a:srgbClr val="7E13E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39D63C0-9FB8-034F-9705-E778A8585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4950" y="0"/>
            <a:ext cx="867251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News Gothic MT" panose="020B0503020103020203" pitchFamily="34" charset="0"/>
              </a:rPr>
              <a:t>Click to edit Master title style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A71B00A-2391-C04E-A83D-DC8C2E789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4950" y="917575"/>
            <a:ext cx="8672513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News Gothic MT" panose="020B0503020103020203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News Gothic MT" panose="020B0503020103020203" pitchFamily="34" charset="0"/>
              </a:rPr>
              <a:t>Second level</a:t>
            </a:r>
          </a:p>
          <a:p>
            <a:pPr lvl="2"/>
            <a:r>
              <a:rPr lang="en-US" altLang="en-US">
                <a:sym typeface="News Gothic MT" panose="020B0503020103020203" pitchFamily="34" charset="0"/>
              </a:rPr>
              <a:t>Third level</a:t>
            </a:r>
          </a:p>
          <a:p>
            <a:pPr lvl="3"/>
            <a:r>
              <a:rPr lang="en-US" altLang="en-US">
                <a:sym typeface="News Gothic MT" panose="020B0503020103020203" pitchFamily="34" charset="0"/>
              </a:rPr>
              <a:t>Fourth level</a:t>
            </a:r>
          </a:p>
          <a:p>
            <a:pPr lvl="4"/>
            <a:r>
              <a:rPr lang="en-US" altLang="en-US">
                <a:sym typeface="News Gothic MT" panose="020B0503020103020203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rgbClr val="5E0EAA"/>
          </a:solidFill>
          <a:latin typeface="+mj-lt"/>
          <a:ea typeface="+mj-ea"/>
          <a:cs typeface="+mj-cs"/>
          <a:sym typeface="News Gothic MT" panose="020B0503020103020203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9pPr>
    </p:titleStyle>
    <p:bodyStyle>
      <a:lvl1pPr algn="l" rtl="0" fontAlgn="base">
        <a:spcBef>
          <a:spcPts val="300"/>
        </a:spcBef>
        <a:spcAft>
          <a:spcPct val="0"/>
        </a:spcAft>
        <a:defRPr sz="1100" kern="1200">
          <a:solidFill>
            <a:srgbClr val="595959"/>
          </a:solidFill>
          <a:latin typeface="+mn-lt"/>
          <a:ea typeface="+mn-ea"/>
          <a:cs typeface="+mn-cs"/>
          <a:sym typeface="News Gothic MT" panose="020B0503020103020203" pitchFamily="34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E9CB05B4-11F5-A44F-A2F0-A7CC039DB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3305175"/>
            <a:ext cx="777240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6FAB9C2E-0EFB-C842-BC72-541368DBD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2179638"/>
            <a:ext cx="7772400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4010CC01-E903-5A4B-A39A-89D65B447D05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4786313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918D3C8B-07F0-3648-989E-59E0C568C3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419100" algn="l" rtl="0" fontAlgn="base">
        <a:spcBef>
          <a:spcPts val="400"/>
        </a:spcBef>
        <a:spcAft>
          <a:spcPct val="0"/>
        </a:spcAft>
        <a:defRPr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76300" algn="l" rtl="0" fontAlgn="base">
        <a:spcBef>
          <a:spcPts val="400"/>
        </a:spcBef>
        <a:spcAft>
          <a:spcPct val="0"/>
        </a:spcAft>
        <a:defRPr sz="16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333500" algn="l" rtl="0" fontAlgn="base">
        <a:spcBef>
          <a:spcPts val="300"/>
        </a:spcBef>
        <a:spcAft>
          <a:spcPct val="0"/>
        </a:spcAft>
        <a:defRPr sz="14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790700" algn="l" rtl="0" fontAlgn="base">
        <a:spcBef>
          <a:spcPts val="300"/>
        </a:spcBef>
        <a:spcAft>
          <a:spcPct val="0"/>
        </a:spcAft>
        <a:defRPr sz="14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0CFD3B47-A4A0-E744-8025-4C34B1B9F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0AD212C5-F019-114D-B9FB-DA5B4699E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9788"/>
            <a:ext cx="7069138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500" kern="1200">
          <a:solidFill>
            <a:srgbClr val="FFFFFF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75313DDD-A07B-DD4A-872C-DE2EF45F5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A31D7DDD-3958-1749-8995-4970D82CE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9788"/>
            <a:ext cx="7069138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500" kern="1200">
          <a:solidFill>
            <a:srgbClr val="FFFFFF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irt, device&#10;&#10;Description automatically generated">
            <a:extLst>
              <a:ext uri="{FF2B5EF4-FFF2-40B4-BE49-F238E27FC236}">
                <a16:creationId xmlns:a16="http://schemas.microsoft.com/office/drawing/2014/main" id="{188C9247-D863-A347-B9D2-54893E536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nitor&#10;&#10;Description automatically generated">
            <a:extLst>
              <a:ext uri="{FF2B5EF4-FFF2-40B4-BE49-F238E27FC236}">
                <a16:creationId xmlns:a16="http://schemas.microsoft.com/office/drawing/2014/main" id="{02260B17-9A3A-5A48-94ED-B99E59A5B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9870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B0B148-7F5A-B441-BECC-D4743E761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858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levision, sitting, monitor, screen&#10;&#10;Description automatically generated">
            <a:extLst>
              <a:ext uri="{FF2B5EF4-FFF2-40B4-BE49-F238E27FC236}">
                <a16:creationId xmlns:a16="http://schemas.microsoft.com/office/drawing/2014/main" id="{6B3A3251-A80B-AC49-8936-1DCDEACEE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329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22F6DDF3-8BE5-2148-AF6D-3524526EF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5520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E22383-AEC7-8548-B1F9-7B218DD71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656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F504BE7F-9493-8544-A77C-B0BCA24CC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4149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BAE6B005-CB13-BA46-B112-4E6A8F6CB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3428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AEA7930-ACEB-294E-9C48-0983F52C0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7255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7F7F656-EB5E-974A-B165-0DE0807DF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1595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E07E20D3-E540-2549-9201-070C36C02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795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8963D83B-325E-D44A-B94C-0BE49A44B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0116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46744EE1-EE64-BB48-89D7-59E7F3E6B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59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619AFA52-C7C2-B047-836F-FEE71AA9E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140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C0CC4C-2220-B640-8463-3F240534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605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21CA94-D8D9-3541-ADC5-CDCE4270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3965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1EC5B59-4D32-F248-870A-E875AA8A6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244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0DE146DB-7C0F-6B4A-AF35-251C2C6A4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131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948C09EE-14DE-E14C-A1A6-890A4EF05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026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637185-E1D4-1445-859E-5AF2B748A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762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News Gothic MT"/>
        <a:ea typeface="PingFang SC Regular"/>
        <a:cs typeface=""/>
      </a:majorFont>
      <a:minorFont>
        <a:latin typeface="News Gothic MT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F097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FAABB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News Gothic MT"/>
        <a:ea typeface="PingFang SC Regular"/>
        <a:cs typeface=""/>
      </a:majorFont>
      <a:minorFont>
        <a:latin typeface="News Gothic MT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- Section Header">
  <a:themeElements>
    <a:clrScheme name="Default - Section Hea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Section Header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Default - Section 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- 1_Title and Content">
  <a:themeElements>
    <a:clrScheme name="Default - 1_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Title and Content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Default - 1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- 2_Title and Content">
  <a:themeElements>
    <a:clrScheme name="Default - 2_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2_Title and Content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Default - 2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Pages>0</Pages>
  <Words>0</Words>
  <Characters>0</Characters>
  <Application>Microsoft Macintosh PowerPoint</Application>
  <PresentationFormat>On-screen Show (16:9)</PresentationFormat>
  <Lines>0</Lines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Bold</vt:lpstr>
      <vt:lpstr>GillSans</vt:lpstr>
      <vt:lpstr>News Gothic MT</vt:lpstr>
      <vt:lpstr>Blank</vt:lpstr>
      <vt:lpstr>Master #2</vt:lpstr>
      <vt:lpstr>Default - Section Header</vt:lpstr>
      <vt:lpstr>Default - 1_Title and Content</vt:lpstr>
      <vt:lpstr>Default - 2_Title and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Alison Langdon</cp:lastModifiedBy>
  <cp:revision>4</cp:revision>
  <cp:lastPrinted>2020-07-23T10:18:22Z</cp:lastPrinted>
  <dcterms:modified xsi:type="dcterms:W3CDTF">2020-09-01T12:13:37Z</dcterms:modified>
</cp:coreProperties>
</file>