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0"/>
    <p:restoredTop sz="94694"/>
  </p:normalViewPr>
  <p:slideViewPr>
    <p:cSldViewPr>
      <p:cViewPr varScale="1">
        <p:scale>
          <a:sx n="156" d="100"/>
          <a:sy n="156" d="100"/>
        </p:scale>
        <p:origin x="11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98FD-98F3-6D4A-B587-3452F86A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89005-E541-9B4C-8769-F5BB06C85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06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304D-35BC-8942-B1DA-855429E0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1C2AB-DC6E-0049-9A6E-B155F6A05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4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3298F-498C-1243-822A-90D5AF3FB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4DE7C-EEB6-564A-83DC-20659E65B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16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A26B-0A60-0B49-9DE3-B38EA4153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494E1-4943-8240-B3B4-5FC0E732E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04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F0A-CAFF-A04F-B805-E4E930E6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A051-8AB4-9B42-BA92-A9508D27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348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2DB3-7893-E349-9917-F47D2EF0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C6539-B294-A04D-9173-BE91CCD6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6689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7DF9-D0EF-6E44-A9B5-BB9538EF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28DE-84AA-674F-A886-D5D77FD81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86673-2E7E-094E-AFAC-1F92EE917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73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5893-AD32-0944-9C6F-13C9C1EE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FF528-C6C2-CE49-AD3D-FD641C7A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6ECF7-701E-A347-A866-9D40AAA3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4F016-A69D-DA46-A00A-352A4454D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61AD4-C7A2-AD47-BBC1-AB962C9DA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0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D425-4539-4642-A4D2-9FED6429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9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309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941F-565D-534A-8DAA-062D607A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8B80-BF57-134A-8E16-627EB86E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32332-942D-D241-8C8A-38218DDB6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8569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57BC-7445-1C4A-8A4D-1747E773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339D-DF52-A94A-AF8C-E00B1DDE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32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C1FB-FB2D-8F4B-B212-532BB00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67181-2540-0942-89E7-005A527DB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A7B6D-19F1-854D-8290-C24A181E8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864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DF6-0CDE-624F-B973-610EA9C5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815DB-530C-D842-B872-9CB5E6285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372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38D08-CB20-AE4F-8C64-30B04B931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F3820-D739-1F46-B965-EB352AD0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83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A33-CAE7-7943-AC0D-4B7CBEC4D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5442F-DB86-0443-B498-704C726B0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7BFBD-8A6F-2840-837B-5B4167BA4A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7F5AEE-633E-4847-AEC4-4F6ACD39A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5533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D112-2F78-634A-9EE6-90C59C65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6029-523D-3B48-80E7-2FA445B9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B26E3-5828-994E-A3DF-446F3B56A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426A96-F0BB-7A41-A074-3E8BB133A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08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3700-15D9-214B-B469-36C2D4D9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2C73A-5D49-F546-91A7-5DBD12294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A2E2-081C-D94C-BDB7-D578F71A4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E8988A-EA11-E34A-81E7-80FD750F0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560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7157-403B-D146-9F31-586A8931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00E3-B363-B74C-9E2C-796D1AFA8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8B07B-C76A-3040-9EDC-C53AF0D6F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5A2A-B0CA-EB4C-B845-3BEAFE0FC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C518E-9BBC-9446-BCC5-58904AA6A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2569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B0A2-452E-9D4F-B4BB-F962A674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22EA0-3EC1-F64B-9C9E-F6A479D42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5E42E-CAB4-2A44-BDC3-BE432582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6D94F-2B56-D541-91BD-E5FBC6A57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A31E0-2A3A-8240-991C-EE14796D2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AD8C7-5375-D04C-8989-AA6897B9C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CF5D71-CBE5-B14C-8CE1-FE84CB25D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2967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801F-61BA-D24E-8763-557E2EC3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3E19A-C2E4-9B4F-AE2C-A6F27033E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EBA6BD-67F4-0E4C-A4FB-EAC215E86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088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0E21-0EC7-474D-87DE-5816A9EE1F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77E650-B740-B14F-BD0C-64EFF4E9B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160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4B86-D7DB-9640-B13F-C9491D4D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407E-16CC-1346-9210-761A9AE6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0355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3778-E2FB-0946-9807-6E65A7B6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292E-9453-1147-80A7-73DBB80F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4484-4047-C247-893B-F6394EDA3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CD25F-A910-E249-A467-4E61FDC62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21DC13-4D23-964D-9FF7-7551BD9A9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580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3B54-CF33-7D44-93CD-2E550E49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1F616-1A63-0149-BB26-8CA7F7EB3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5ED6B-753C-3645-ADDD-3F77FC967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D6915-954B-6443-96B4-EB22060B0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472136-C7D9-D94E-A369-FE6167E6C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2350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95FB-AC44-4D48-AB34-644909E3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E04E4-1056-5144-8CB3-3F32311D9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EA7A1-35CA-8C4A-816E-2FE162274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D56784-8825-3F4B-A7D2-8EF063F69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6287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E5ACB-5E00-3648-B1B7-7E4C2940E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2926D-DF81-2740-997F-610993A7E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D0A9E-BD01-FF40-A44C-B983F19E6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0F301-850F-F64C-A509-B2025FFEC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1042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5924-8B7D-D347-BE4C-6685CFD5F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2BC70-2993-4A48-9BEC-DA4C975DB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45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49A1-1107-9343-91DC-F00D6884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0008-D202-8C44-9728-8B6B8622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19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5696-C279-6344-883E-BCD33393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E536B-36B2-6048-9B8A-D9AB63691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0174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8955-2ECB-BD41-8081-8538673D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1B24-9B61-8F45-8FF5-50C4AAA9A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A7193-A9CE-5F44-BA21-0CD1EE630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359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A767-6CF6-E141-B873-E8C9154F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1A308-7F4F-2343-BC1B-7AF396A33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7BE51-54F9-514E-831B-1FF544A0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B8FC5-14C2-024C-9039-F7F72DF1F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3B9B5-8154-A643-8099-0CF811E69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624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8AB6-C4E1-624F-BF9C-A33FF7BF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FB46-F0A5-4E4C-983E-DAAFB715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ACB3D-98A6-9E44-A846-FFB0353F7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AB4D4-8DA9-1244-8D75-78251EEB0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1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6168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A1D0-6B20-A24F-9948-1D748B95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1D63D-FE70-C54B-8B0C-89CCFE7F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0350-C970-EF4D-8BEE-E33220008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267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DC23-3B4D-0742-BF93-051A8E13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F9CC7-0F16-1047-A6DD-6C53BB170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1EAC9-E708-824A-B897-09E403E2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56468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892-97EE-6747-AF0F-B6C3BD5E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69443-456E-6F42-8720-8473B25E5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71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17923-5D5A-7741-809E-D16DA853C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BFD67-187D-6B49-BB48-9DE54EFB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221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0A85-1ECC-0F4E-8603-B3D6B9D72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3B786-CC1A-6D45-BED9-1424878B2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46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A9F9-2B8D-714B-BD06-00E89D40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1B51-346E-9746-BE4D-2CA562D9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351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FEAE-43F8-D244-8CE7-B144B87A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9614-67D9-484D-B872-3D97E869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5485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BA6D-22DE-9D4E-8638-D999A92B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0DE1-830A-AD44-A1F5-C66A7E93C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22E9F-ABCE-C446-AB2B-149C9DA80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854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E4F1-7EF4-FF47-88BF-32B9C9DC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49EC9-DB07-F444-8B20-0F5F60CD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86292-0FE9-5445-8CB3-C88941659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1D20A-5C7C-E346-89FF-0CF2551B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01887-B5D7-2C47-8236-099C7B175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987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9061-9FF6-954E-B632-79AF3812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61FE5-D9B8-A844-945A-5B47D7DF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0150-04EB-2E4D-856E-B0CF8295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A6BE8-CFA3-7F42-B255-0A6E1F1DB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DF1CD-B971-5546-BA56-14E4AEC88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85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3060-C0D7-804D-99C4-A5E42E6F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23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97520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B861-915A-BA4E-8BF1-C20CBAA2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8519-658D-A649-B63F-D4832F81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8E6A8-2788-FB43-BCE2-3DEFB9F3C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2125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36F2-CFAE-3E4E-BDB6-4CC13D1F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0EC6F-F80B-7A49-8BC6-50FEAE769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C8612-E8D4-BE42-9552-F21EEA32E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58967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A90D-8155-C24F-8FD5-F10D722F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CFF93-E895-8542-9047-20020DD0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79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D6A7A-0E72-554B-ACA0-BA7300782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E414A-8053-B740-A2AD-52C81C8E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30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3399-384D-1A4E-A6B9-75A3D831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6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8080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47B4-B259-A74D-ACE1-06E6FC8F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716B-FC33-4F4B-B964-30745E7A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6A4B1-4546-5B49-A9B9-B6E2BE75D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1270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3E29-F2AF-C343-A74A-02B061FC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4A286-7153-BA48-A436-EA3F6B2FD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D7DD0-CC13-C34B-AA39-58022B25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3853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CF78E49-451C-C74A-A53E-5AF3D62D18DC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002023-7D28-7945-A2EF-0292D415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ACC6947E-9314-B24D-9081-8BF1DCEC6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36B6D5-F60C-714C-92A3-FF01840E5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88DB947-0F0A-914D-B93E-86D502832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F3E36D0-9525-5D4E-B22E-7D78D8AF2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397B85E-027F-F74E-889E-B0FB70315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330E12FB-BAB9-5D4D-B8B0-2725756DAB0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005D61E2-209A-4D45-AB5E-DEB0F773F9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1B87584-D30D-784F-9BF4-3E2111AF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D5C78DB2-01F9-5F48-BA1E-C110A0472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7F6F719C-AC43-3345-85F2-8E12B8DD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4C0B7A31-21D9-424E-97ED-0ADC2ADA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C0E6CADD-F97F-1642-B01D-584C568A5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F1313B-145F-2741-B142-C41D7640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71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155EBE-BE46-1848-84A1-B32BA19BE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477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7950D5B7-EF37-AD40-BA32-6C29A44F8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220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6BB081EE-EA89-604A-90F5-3408A6C58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29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8F616FC-9183-4548-9784-089A3ED8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842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onitor&#10;&#10;Description automatically generated">
            <a:extLst>
              <a:ext uri="{FF2B5EF4-FFF2-40B4-BE49-F238E27FC236}">
                <a16:creationId xmlns:a16="http://schemas.microsoft.com/office/drawing/2014/main" id="{6551D832-C5B6-A240-A445-5AFEB095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62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2B0BCCA-74F8-6741-AD15-12729D243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804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974C0F29-A1B2-7B48-823B-17071E6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819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C53AA78D-5E78-7B4C-9EA7-DB13C9B6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21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C0A36E-A7B1-B847-A668-1184DF38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910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screen, monitor, dark&#10;&#10;Description automatically generated">
            <a:extLst>
              <a:ext uri="{FF2B5EF4-FFF2-40B4-BE49-F238E27FC236}">
                <a16:creationId xmlns:a16="http://schemas.microsoft.com/office/drawing/2014/main" id="{ACDEE188-7102-7444-8D08-099C25BA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826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A703911B-DE8C-944F-B7DE-5161BA03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091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1C9038-C365-9741-8740-13997080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18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B6EA9321-0674-4745-A406-F39015FB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082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D2666F6-90DE-7D47-94B7-EE7F100F1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27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BD086-F638-3A40-9E14-968DBFBF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87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34682E9C-405E-4044-8C81-97A9B7C8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22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AD131244-41DF-0348-8C76-42CC2267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47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1946E7E-3573-6644-A102-B00BCB0F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463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2EFA6CF5-129A-6F4E-B8DB-17513C04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629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A547D601-95D4-3F48-9833-30651073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301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F59FC58F-010A-3E41-89B8-CC3B054BD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52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CC407-9F15-A542-A1F7-B748933A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72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CF2437-4A56-AB42-8178-0E376707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71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0395C56B-48BF-6543-B575-53611510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2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70BB5C16-79D4-8D45-B5AE-E21571B9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1266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5ED7BDF-944D-324A-9059-94B008DC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91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7CDD570-5AF3-214B-B17A-B23DD721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954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E30CC8C6-77D7-C942-B94A-63B93A1A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67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elevision, dark, monitor&#10;&#10;Description automatically generated">
            <a:extLst>
              <a:ext uri="{FF2B5EF4-FFF2-40B4-BE49-F238E27FC236}">
                <a16:creationId xmlns:a16="http://schemas.microsoft.com/office/drawing/2014/main" id="{E5FDB036-FB15-B74A-B81D-97E0AF4C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49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67E002-1914-FA49-A82C-6321547F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76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EA340F-0811-DC45-B66C-CB107177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563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E92815-D0B3-FD4D-ACD7-7175F304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86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03DC39-E420-F247-814C-8B094E2A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14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18F08BD0-6610-8346-819B-EE6B1B9A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38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4E6D1B3D-3A1D-FD44-A089-95FB443D2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52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Pages>0</Pages>
  <Words>0</Words>
  <Characters>0</Characters>
  <Application>Microsoft Macintosh PowerPoint</Application>
  <PresentationFormat>On-screen Show (16:9)</PresentationFormat>
  <Lines>0</Lines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4</cp:revision>
  <dcterms:modified xsi:type="dcterms:W3CDTF">2020-09-01T11:51:57Z</dcterms:modified>
</cp:coreProperties>
</file>