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sldIdLst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031FD-F558-EB40-81F9-9B074D22B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A984C-D7E3-0D43-BD11-B9F209223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469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3A245-A805-444B-9460-997543D2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A7D0D-B663-DF4F-98F1-FB9873648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685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9AF84-A5F7-4244-93FE-ACE228F2E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937E0-F74C-CB42-89B6-70B4BC717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36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D603E-F983-D842-B746-67432BE21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91984-40E6-8C4A-9891-88A3AB5B0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93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A7E5-AB37-DD47-9464-E90686E42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A99D9-930C-F34E-A443-255D5DEF7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9595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D2061-ED04-9443-B138-361A88C0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D5649-CACC-5447-9686-1B197DC66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4510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32B34-8FD8-3340-BDE4-DC3E6E6EB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AA54A-AA5E-C642-AAEB-CC6E6FD9D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950" y="917575"/>
            <a:ext cx="4259263" cy="34432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2A2DA-0196-B140-B1BE-0D974E3F4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917575"/>
            <a:ext cx="4260850" cy="34432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468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DE4B-A90F-8649-ADBE-DDB0874DE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6E5F6-5D27-9F4B-80D2-5456016D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25046-7F7A-1241-B8BD-CE33E4ECF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432DF2-5C1E-B448-B5C6-07ECEC8D0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62155-4A01-DD4A-B2A8-998D321978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297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2DC0-8618-F241-9E04-59F01CF47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5317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55845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9C405-872E-7A43-9680-9025D5564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A0A33-10C0-D44A-829A-2C20CEB7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F504A-31AD-2340-8501-E12BCA53D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089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AC133-528B-6D44-B43E-8D894F86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86C02-1092-8D40-9824-93ECCE4BC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579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A8940-E925-544C-A056-1CDF2877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A53D84-CB0F-0B48-8029-D69426E63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61890-1FA4-8A48-8FE7-67660817F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00735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C03C-405D-954C-873E-3594BC8E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2ED34-7CEF-D94C-8D15-0C82B14D2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390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1A4D08-8099-5F49-ABE7-9266403A7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40525" y="0"/>
            <a:ext cx="2166938" cy="436086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EEC34A-E07A-3B4B-B5DF-DD8BA5FD8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4950" y="0"/>
            <a:ext cx="6353175" cy="43608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472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8857-9FE7-1E4F-B95D-D7364C903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C7F044-CA17-2044-8790-0B617EBB3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C6CCA-B835-F64C-84E5-FD66D5E4E5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9EC233-5A91-FD4B-9669-7E7F238364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95470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84291-7245-2241-AB3A-611668AAC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CFF87-C6C2-7841-84B9-98800E93D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7F190-A3A4-B242-825B-671C6D4E78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37F070-8992-D042-B788-42D6F8798E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27770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DFE0-1455-5149-96CA-172FC0D4F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544C4-01E4-BE40-B51E-A87FA6C65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AF869-F3F4-984E-BDED-DCA3827852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4DA2F5-F2FA-EE44-B5D1-4595A4413F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53121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CFC46-BF1F-8D43-9B84-5AC807D4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5FEA4-6D33-AD4B-B863-FE128DA73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2313" y="2179638"/>
            <a:ext cx="3810000" cy="11255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599D4-B3D0-9A45-A48A-A79B1322D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4713" y="2179638"/>
            <a:ext cx="3810000" cy="11255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95727-9189-994D-900C-1DE7A088E0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45F526-C72D-CB4F-86FA-C225C63DC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61688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7B6-CD3A-CE4F-9220-E6F6C467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F31D9-E47F-C34E-9B25-BB9042376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6EC45-ADAD-AB42-B420-F27DBF971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6860FF-5AAF-5941-BEFE-3297CC68F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F1E95F-C0E5-F548-B084-7F1D6FEBC1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ADAE0-ED8D-8849-BED7-169114BA9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6936B9-7AC8-BC43-98BD-8A88EEFEB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09556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3C41-1426-864F-8A5A-97573F617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83FE7-2898-674E-89CB-3711576EC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80ABC5-E0F3-6147-BDFA-4D82AD6AA9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586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9134EB-516D-8141-A9CF-CC1BBE6D5F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84AA8A-28F8-8A42-AB35-A1C4A57ACB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2028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6E70E-DF8A-4B4B-9647-2D5210458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21839-3B19-6E48-8AC0-9942B6E89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62842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98614-AF5F-5E4B-A215-C1A6D2ABC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A8251-4719-234D-955A-FDF921722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0004C-919D-AB40-8756-138ABAAD6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2332A-6E9D-4B4E-A6E5-A5C3AC9F86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930978-A96B-9242-A14E-ED9D536CB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46321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6458-71D2-5F43-95B5-A3622DEFC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FDC1AB-8317-F749-9FF6-B2CF56E95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A1EB9-4E15-1E48-AB6F-25B0DBD37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4A0B3-5608-CA43-BEBB-F2AA76251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391E9F-AC73-FF43-9137-C55518FBC2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49246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1A3B-EBA5-E64E-B15F-91782FA0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CBCF10-8ABC-DB42-B8EB-0CF24E350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4C2D8-DD87-9B4E-A017-CCB2B6AB23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786767-5080-7741-B439-45A83205F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52290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31DFA0-49E7-E549-ADD1-7524DDBCD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51613" y="2179638"/>
            <a:ext cx="1943100" cy="21463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74FBB-EDBC-B544-B879-919002D97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2313" y="2179638"/>
            <a:ext cx="5676900" cy="21463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7CF04-0D66-604A-96D4-7357E3A0F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A07944-A697-4F48-9213-237939FF7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59544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21C7A-9CD0-474D-B08A-555C7CCE2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6E96D-BFCB-8843-A76C-E47886BE7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1232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CDA0A-6D75-B64B-8335-F68E1D098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0C4E6-6D93-0D4F-ADBA-ED1CE8959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2170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EF4B-555B-8049-8DDB-FE8684B8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4E52D-B2DC-0A44-BFFF-9093FE179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86195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A3E4-0DC4-7147-B6A3-4315AABDB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A01B2-9168-1445-9B67-E46B48D6B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F5B30-3BB1-F447-BA62-2BC0ABF28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1981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49668-5866-7B4F-97D4-AD6F1DA4F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C43-99D0-4C4A-B44F-C19EFCC78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DB3D2-5508-184E-8222-BA864E73B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07E65-7F42-6843-A941-5A8BB42AF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74422-185D-4541-A52E-D22EA6871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934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93E25-35C0-A547-9B6C-E13DDEE3A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347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C1DA-2BD3-7B49-8365-3EB29B017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2B3AB-9439-F240-9960-656AA3414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AE021-84D3-D24E-A1F4-D703BDEE1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6097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52283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15BA-141A-7B4A-9408-FA5A0E9C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9F82D-692A-B34D-8E99-4AEE5F056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45C8A-AD2A-8A45-AA25-007345D3F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90204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B998-19C3-1846-A159-B3F2383D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5A2B17-9DE5-F74D-BA32-9B6A222E52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3064F-334B-E447-92F5-8BF2185E5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76771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7F56A-339D-454C-AB88-077286AB9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005E4-AD5E-5144-9080-C7F1A84A9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5713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BC99D7-62A9-8746-BF87-9923D748D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00813" y="839788"/>
            <a:ext cx="2014537" cy="37925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6621D-69DD-6C46-B5EA-DE3A846B1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839788"/>
            <a:ext cx="5891213" cy="3792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1482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5447-DC7A-A04A-AF5B-AD09CB93C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BA84E-C26F-0F44-A954-25FE9DBD8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4943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00E3-67F4-4247-9538-78271ACF9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DBBE5-F3B4-FB45-BD0D-B22869027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2657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308AE-CDD4-6D4A-97B1-F4040F52F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89759-2F1F-254F-972B-DBDF227FC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27292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87F0-793E-534A-AE8B-EC1EA655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EEB6B-48A9-B347-886A-D93CC01A6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34280-33FE-C444-8DA5-C00BB7BEF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7965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C8B3-9D56-FB48-9775-D5015FD7B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49AE4-CD12-1E43-A45E-CB97CB554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23675-3BB0-F14B-9B02-A89ABE726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A5F53-7C17-3A4C-B348-AD760A235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B7AD1A-6683-1C46-B473-780EC7CDFD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44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9EDD1-E140-3242-92F2-E2A384CF6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531F3-72B3-C943-B8CA-82DD7FEAF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B91A-B1A8-DD49-9D12-D58916617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6AF4D-8022-4A44-8B4B-D1A9C2E67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D27CB2-CDCD-0D48-BD6A-A006BC2AE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7463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14B45-CD54-C549-8D2F-C098E2D2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7410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79072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8295-43AE-3B4A-88FF-527A2E5B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E4C3C-01DC-B149-A6FA-EF8FD6651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C96B4-D0B4-7248-A461-B1F92F7B7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18506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5FD20-8490-7840-812A-763938D54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476E51-1CE7-E140-9675-27418DB9C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3125D-E7A8-9146-8DF5-0B9A3A400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30185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53DB-0DB8-1448-9924-EE14162B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27040-3A70-6F42-9960-F1632303F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5550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831657-B22E-F245-AC81-F4E3DBDD54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00813" y="839788"/>
            <a:ext cx="2014537" cy="37925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E8C64-281F-5B42-9708-AB62FFB71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839788"/>
            <a:ext cx="5891213" cy="3792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166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2EAB-9EA5-804E-BCEA-5A15CF8CA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191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7337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22993-024A-6B45-90F5-8CC2A961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56C5D-32C5-7843-ADF4-75DB856E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37374-DAB2-6840-B449-CEAB6DEDC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51872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0308-1A40-2149-ADBF-12853231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514CAF-55FD-834A-A4C1-EE028B8320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A7FEF-D313-B846-8B1D-8626E35E5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59257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rgbClr val="5E0EAA"/>
          </a:solidFill>
          <a:latin typeface="+mj-lt"/>
          <a:ea typeface="+mj-ea"/>
          <a:cs typeface="+mj-cs"/>
          <a:sym typeface="News Gothic MT" panose="020B0503020103020203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9pPr>
    </p:titleStyle>
    <p:bodyStyle>
      <a:lvl1pPr algn="l" rtl="0" fontAlgn="base">
        <a:spcBef>
          <a:spcPts val="300"/>
        </a:spcBef>
        <a:spcAft>
          <a:spcPct val="0"/>
        </a:spcAft>
        <a:defRPr sz="1100" kern="1200">
          <a:solidFill>
            <a:srgbClr val="595959"/>
          </a:solidFill>
          <a:latin typeface="+mn-lt"/>
          <a:ea typeface="+mn-ea"/>
          <a:cs typeface="+mn-cs"/>
          <a:sym typeface="News Gothic MT" panose="020B0503020103020203" pitchFamily="34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96DD149E-6D2E-9E4B-8AD3-83CB4B623670}"/>
              </a:ext>
            </a:extLst>
          </p:cNvPr>
          <p:cNvSpPr>
            <a:spLocks/>
          </p:cNvSpPr>
          <p:nvPr/>
        </p:nvSpPr>
        <p:spPr bwMode="auto">
          <a:xfrm>
            <a:off x="146050" y="88900"/>
            <a:ext cx="5873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701164B-F660-3A48-B2AA-D075360CB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4684713"/>
            <a:ext cx="1636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Line 3">
            <a:extLst>
              <a:ext uri="{FF2B5EF4-FFF2-40B4-BE49-F238E27FC236}">
                <a16:creationId xmlns:a16="http://schemas.microsoft.com/office/drawing/2014/main" id="{DFDB3FC6-A1ED-D64D-B14F-7BB011D30DB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559300"/>
            <a:ext cx="9144000" cy="0"/>
          </a:xfrm>
          <a:prstGeom prst="line">
            <a:avLst/>
          </a:prstGeom>
          <a:noFill/>
          <a:ln w="6350" cap="flat">
            <a:solidFill>
              <a:srgbClr val="7E13E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5C1F35F-0812-D349-A9C1-395D733479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4950" y="0"/>
            <a:ext cx="867251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News Gothic MT" panose="020B0503020103020203" pitchFamily="34" charset="0"/>
              </a:rPr>
              <a:t>Click to edit Master title style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6DE27F50-1F94-F942-8EA8-65EA4E5BC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4950" y="917575"/>
            <a:ext cx="8672513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News Gothic MT" panose="020B0503020103020203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News Gothic MT" panose="020B0503020103020203" pitchFamily="34" charset="0"/>
              </a:rPr>
              <a:t>Second level</a:t>
            </a:r>
          </a:p>
          <a:p>
            <a:pPr lvl="2"/>
            <a:r>
              <a:rPr lang="en-US" altLang="en-US">
                <a:sym typeface="News Gothic MT" panose="020B0503020103020203" pitchFamily="34" charset="0"/>
              </a:rPr>
              <a:t>Third level</a:t>
            </a:r>
          </a:p>
          <a:p>
            <a:pPr lvl="3"/>
            <a:r>
              <a:rPr lang="en-US" altLang="en-US">
                <a:sym typeface="News Gothic MT" panose="020B0503020103020203" pitchFamily="34" charset="0"/>
              </a:rPr>
              <a:t>Fourth level</a:t>
            </a:r>
          </a:p>
          <a:p>
            <a:pPr lvl="4"/>
            <a:r>
              <a:rPr lang="en-US" altLang="en-US">
                <a:sym typeface="News Gothic MT" panose="020B0503020103020203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rgbClr val="5E0EAA"/>
          </a:solidFill>
          <a:latin typeface="+mj-lt"/>
          <a:ea typeface="+mj-ea"/>
          <a:cs typeface="+mj-cs"/>
          <a:sym typeface="News Gothic MT" panose="020B0503020103020203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9pPr>
    </p:titleStyle>
    <p:bodyStyle>
      <a:lvl1pPr algn="l" rtl="0" fontAlgn="base">
        <a:spcBef>
          <a:spcPts val="300"/>
        </a:spcBef>
        <a:spcAft>
          <a:spcPct val="0"/>
        </a:spcAft>
        <a:defRPr sz="1100" kern="1200">
          <a:solidFill>
            <a:srgbClr val="595959"/>
          </a:solidFill>
          <a:latin typeface="+mn-lt"/>
          <a:ea typeface="+mn-ea"/>
          <a:cs typeface="+mn-cs"/>
          <a:sym typeface="News Gothic MT" panose="020B0503020103020203" pitchFamily="34" charset="0"/>
        </a:defRPr>
      </a:lvl1pPr>
      <a:lvl2pPr marL="7048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3pPr>
      <a:lvl4pPr marL="156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4pPr>
      <a:lvl5pPr marL="201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7A372C7D-4403-A947-98C4-ADF7F2141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3305175"/>
            <a:ext cx="7772400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CFC01FD1-B977-0946-8395-E122A3299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2313" y="2179638"/>
            <a:ext cx="7772400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3212E48D-1EAB-6F49-8F41-1F93972024FE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4786313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2B26E8D7-A072-5F41-A45D-9B517E78DB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419100" algn="l" rtl="0" fontAlgn="base">
        <a:spcBef>
          <a:spcPts val="400"/>
        </a:spcBef>
        <a:spcAft>
          <a:spcPct val="0"/>
        </a:spcAft>
        <a:defRPr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76300" algn="l" rtl="0" fontAlgn="base">
        <a:spcBef>
          <a:spcPts val="400"/>
        </a:spcBef>
        <a:spcAft>
          <a:spcPct val="0"/>
        </a:spcAft>
        <a:defRPr sz="16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333500" algn="l" rtl="0" fontAlgn="base">
        <a:spcBef>
          <a:spcPts val="300"/>
        </a:spcBef>
        <a:spcAft>
          <a:spcPct val="0"/>
        </a:spcAft>
        <a:defRPr sz="14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790700" algn="l" rtl="0" fontAlgn="base">
        <a:spcBef>
          <a:spcPts val="300"/>
        </a:spcBef>
        <a:spcAft>
          <a:spcPct val="0"/>
        </a:spcAft>
        <a:defRPr sz="14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700ED0D4-221C-8E42-9635-4B2F1E350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B6F07808-B024-E84A-B426-FE704B24E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9788"/>
            <a:ext cx="7069138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500" kern="1200">
          <a:solidFill>
            <a:srgbClr val="FFFFFF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7F43AD78-1234-E049-BA46-6488FFF03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86099C07-A477-6B44-96A3-C3C1834E7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9788"/>
            <a:ext cx="7069138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500" kern="1200">
          <a:solidFill>
            <a:srgbClr val="FFFFFF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irt&#10;&#10;Description automatically generated">
            <a:extLst>
              <a:ext uri="{FF2B5EF4-FFF2-40B4-BE49-F238E27FC236}">
                <a16:creationId xmlns:a16="http://schemas.microsoft.com/office/drawing/2014/main" id="{2CB6B0A4-2343-9D4D-BFA1-CAB20BE9C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74F30871-0852-7449-BBAD-110BAE974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4513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7386ED4-6B14-554A-A1C3-29F5136FF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739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535ACC8-8DA6-8D43-9EC2-0F7E0F062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851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2016AA8-B6B7-F747-86DC-5D98D8BCC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899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D5F7686-0176-5544-88A4-13FFF4BAA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70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101C7FD-3512-644C-B133-8C63DC9BA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2174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levision, monitor, screen, sitting&#10;&#10;Description automatically generated">
            <a:extLst>
              <a:ext uri="{FF2B5EF4-FFF2-40B4-BE49-F238E27FC236}">
                <a16:creationId xmlns:a16="http://schemas.microsoft.com/office/drawing/2014/main" id="{68C9B862-7765-C546-8C81-1D849A26A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4614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55039182-3019-9745-91C4-20F16E563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1803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C3828B-B6CF-0B42-AA2B-C2288ECA2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6757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AD6360-66EB-2249-BDB5-F524AA684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3627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E3FC842E-8175-9E46-9538-40167AE68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8361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E93FD45-CBE9-2443-BBE4-46CEA073A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2392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CB3A3BE-0BAA-7F49-93BC-BAC92B89D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9963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6BB3116-E164-8C4C-870A-23D9F9765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4557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FF3BF5-D380-2940-B547-54893E354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0296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levision, screen, monitor, sitting&#10;&#10;Description automatically generated">
            <a:extLst>
              <a:ext uri="{FF2B5EF4-FFF2-40B4-BE49-F238E27FC236}">
                <a16:creationId xmlns:a16="http://schemas.microsoft.com/office/drawing/2014/main" id="{896CE0BD-6CEC-B44C-AD1C-752F4C545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7778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82FFD5A6-828A-A64A-AAE1-D75F3C725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807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C3BBFE75-57BE-EF4F-898F-4E7F9175A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840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BA1A1C4B-62EA-1D4F-9FE0-9292263C5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402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00A042C8-0328-3444-BA47-CC15453C1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7056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monitor, screen, sitting&#10;&#10;Description automatically generated">
            <a:extLst>
              <a:ext uri="{FF2B5EF4-FFF2-40B4-BE49-F238E27FC236}">
                <a16:creationId xmlns:a16="http://schemas.microsoft.com/office/drawing/2014/main" id="{4C90B635-58A2-7D4B-BB30-37940D4C4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310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6541DAE-99F4-FB44-8FA3-0F1A93EA2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1589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3A9489C-B54B-4F4C-B5D9-6565F2A1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457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D6608F26-AF3F-C24C-9665-1FA51B6A3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5030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News Gothic MT"/>
        <a:ea typeface="PingFang SC Regular"/>
        <a:cs typeface=""/>
      </a:majorFont>
      <a:minorFont>
        <a:latin typeface="News Gothic MT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#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F097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FAABB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">
      <a:majorFont>
        <a:latin typeface="News Gothic MT"/>
        <a:ea typeface="PingFang SC Regular"/>
        <a:cs typeface=""/>
      </a:majorFont>
      <a:minorFont>
        <a:latin typeface="News Gothic MT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- Section Header">
  <a:themeElements>
    <a:clrScheme name="Default - Section Hea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Section Header">
      <a:majorFont>
        <a:latin typeface="Calibri Bold"/>
        <a:ea typeface="PingFang SC Semibold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Default - Section 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- 1_Title and Content">
  <a:themeElements>
    <a:clrScheme name="Default - 1_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1_Title and Content">
      <a:majorFont>
        <a:latin typeface="Calibri Bold"/>
        <a:ea typeface="PingFang SC Semibold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Default - 1_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- 2_Title and Content">
  <a:themeElements>
    <a:clrScheme name="Default - 2_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2_Title and Content">
      <a:majorFont>
        <a:latin typeface="Calibri Bold"/>
        <a:ea typeface="PingFang SC Semibold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Default - 2_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Pages>0</Pages>
  <Words>0</Words>
  <Characters>0</Characters>
  <Application>Microsoft Macintosh PowerPoint</Application>
  <PresentationFormat>On-screen Show (16:9)</PresentationFormat>
  <Lines>0</Lines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Bold</vt:lpstr>
      <vt:lpstr>GillSans</vt:lpstr>
      <vt:lpstr>News Gothic MT</vt:lpstr>
      <vt:lpstr>Blank</vt:lpstr>
      <vt:lpstr>Master #2</vt:lpstr>
      <vt:lpstr>Default - Section Header</vt:lpstr>
      <vt:lpstr>Default - 1_Title and Content</vt:lpstr>
      <vt:lpstr>Default - 2_Title and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Alison Langdon</cp:lastModifiedBy>
  <cp:revision>7</cp:revision>
  <cp:lastPrinted>2020-07-21T12:20:06Z</cp:lastPrinted>
  <dcterms:modified xsi:type="dcterms:W3CDTF">2020-09-01T13:03:08Z</dcterms:modified>
</cp:coreProperties>
</file>